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2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</p:sldMasterIdLst>
  <p:notesMasterIdLst>
    <p:notesMasterId r:id="rId17"/>
  </p:notesMasterIdLst>
  <p:sldIdLst>
    <p:sldId id="394" r:id="rId2"/>
    <p:sldId id="395" r:id="rId3"/>
    <p:sldId id="396" r:id="rId4"/>
    <p:sldId id="397" r:id="rId5"/>
    <p:sldId id="398" r:id="rId6"/>
    <p:sldId id="399" r:id="rId7"/>
    <p:sldId id="400" r:id="rId8"/>
    <p:sldId id="401" r:id="rId9"/>
    <p:sldId id="407" r:id="rId10"/>
    <p:sldId id="402" r:id="rId11"/>
    <p:sldId id="403" r:id="rId12"/>
    <p:sldId id="405" r:id="rId13"/>
    <p:sldId id="404" r:id="rId14"/>
    <p:sldId id="408" r:id="rId15"/>
    <p:sldId id="409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66"/>
    <a:srgbClr val="FF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89779" autoAdjust="0"/>
  </p:normalViewPr>
  <p:slideViewPr>
    <p:cSldViewPr>
      <p:cViewPr varScale="1">
        <p:scale>
          <a:sx n="103" d="100"/>
          <a:sy n="103" d="100"/>
        </p:scale>
        <p:origin x="1212" y="11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42:17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14658 9684 0,'18'0'31,"34"0"-31,72 0 16,88 0-16,35 0 16,88 0-16,141 0 15,53 0-15,36 0 16,17 0-16,35 0 16,582 0-1,936-18 16,-1412 18-15,212-35 15,53 0 1,-495-1-1,-475 36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1:10:57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2275 3528 0,'18'0'63,"0"0"-63,-1 0 16,36 0-16,18 17 15,35-17-15,-18 0 16,547 0 15,123 0 16,-264-17-16,-423-1-31,229 18 31,-230 0-31,124 0 32,36 0-1,-1 0 0,176-18 0,-193 18 1,-247 0 186,-36 0-218,-17 0 16,-53 0-16,-723 0 31,105 36 16,336-36-16,105 0 1,-17 0-1,282 0-31,-52 0 31,87 0 32,0 0-63,-105 0 47,-142 0-16,-141 0 0,371 0 0,35 17 141,71-17-62,17 0-95,71 0-15,35 0 16,723 0 15,-423-53 16,-459 53-16,0 0 0,142 0 1,-89-17-1</inkml:trace>
  <inkml:trace contextRef="#ctx0" brushRef="#br0" timeOffset="6943.9478">19350 6227 0,'35'0'15,"-17"0"1,246 0 15,460 17 0,316-17 1,-458 35-1,106-17 0,265-18 16,-230 0-16,-511-18 0,-177 18 1,106 0-1,-35-17 0,141 17 0,-36 0 1,-175-18 15,-19 18 249,19 0-280,-1-17-16,0 17 16,18-36 15,-71 36 203,1 0-234,-18 0 16,-18 0-16,-406 0 31,-282 0 0,159 18 1,388 0 15,18-18-16,-177 0 0,229 0-31,-246 0 31,299 0-31,-87 0 32,-124 0-1,-177 0 0,106 17 16,36 1-16,228-18-31,-228 35 31,246-35-31,-70 0 32,-53 0-1,-17 18 0,-19-18 0,54 0 1,158 0-32,-123 0 47,106 0-47,-106 17 31,53-17 0</inkml:trace>
  <inkml:trace contextRef="#ctx0" brushRef="#br0" timeOffset="168872.9516">4128 8784 0,'17'0'78,"1"0"-63,17 0 1,335 0 15,19 35 0,-143-17 1,-87-18-1,53 0 0,88 0 0,-71 0 16,-141 0-15,-52 0 61,-19 0-77,1 0 62,-89 0 78,1 0-140,-19 0-16,-228 0 16,-318 35 15,353-17 0,246-18 16,19 0-16,-248 0 0,-17-18 1,229 18-1,36 0 0,-19 0 0,19 0 32,-19 0-47,-17 0 15,-17-17 0,-18 17 0,52 0 1</inkml:trace>
  <inkml:trace contextRef="#ctx0" brushRef="#br0" timeOffset="171039.1705">6897 8855 0,'17'0'47,"1"0"-47,17 0 16,177 35-1,123-35 17,-88 18 15,-106-18-16,124 17 0,-36-17 0,71 0 1,0 0-1,-106 0 0,35 0 16,36-17-16,-195-1 0,89 18 1,53 0-1,-36 0 0,-35 0 0,36 0 16,-107 0-15,18 18-1,71-18 0,35 0 0,-141 0 1,0 0-1,-35 0 0,-1 0 16,-17-18 31,-53 18-62</inkml:trace>
  <inkml:trace contextRef="#ctx0" brushRef="#br0" timeOffset="172755.6511">5750 7391 0,'0'17'78,"0"19"-62,0-19-16,-17 36 15,-89 141 16,18-70 1,70-89-1,18-53 125,0 1-140,0-1-16,18-17 15</inkml:trace>
  <inkml:trace contextRef="#ctx0" brushRef="#br0" timeOffset="173422.8077">5962 7426 0,'0'18'16,"0"-1"-1,-18 36 1,-70 124 15,-18 34 16,53-123-16,53-70 0,-17-18 48,-1 0-33,0 0-46</inkml:trace>
  <inkml:trace contextRef="#ctx0" brushRef="#br0" timeOffset="174561.1533">5362 7585 0,'18'0'31,"0"0"-15,17 35 0,0 159 15,-35-88 0,18-88 63,-1-18-79,-17 17 17,18 18-1,53-35 78,-19 0-93,-16-17 0,140-1 15,-141 18 0,1 0 0,-19-17 1,19 17-1,-54 0 94,0 0-94</inkml:trace>
  <inkml:trace contextRef="#ctx0" brushRef="#br0" timeOffset="179608.4102">4004 8731 0,'18'0'63,"35"0"-47,0 0-16,35 0 15,229 0 16,1 0 1,-71 0-1,-53 0 0,141 0 0,-106 0 1,-158 0 15,-36 0-16,0 0 0,36 0 0,-54 0 1,-17 18 171,0 0-156,-17-1-47</inkml:trace>
  <inkml:trace contextRef="#ctx0" brushRef="#br0" timeOffset="181721.0595">6773 8872 0,'0'0'0,"18"0"31,0 0-15,17 0 15,53 0 1,88-17-1,18 17 0,53-18 0,89 18 1,-1 0-1,-35 35 0,-124-35 16,71 0-16,194 18 0,-53 17 1,-123-17-1,-107-18 0,36 0 0,-35 0 16,70 18-15,36 17-1,229 0 0,-282-35 0,-195 0 1,1 0-1</inkml:trace>
  <inkml:trace contextRef="#ctx0" brushRef="#br0" timeOffset="184017.3608">3757 10654 0,'-18'0'31,"1"0"-15,-18 0 0,-230 123 15,-17 36 0,141-35 16,52 17-16,-52 0 0,0 106 1,71-36-1,17-17 0,53 0 0,35 36 1,53-36 15,36 53-16,70 70 0,-71-140 0,-52-89 1,35-18-1,-54-34 0,19 17 16,17 52-16,-35-69 0,-53-54 235</inkml:trace>
  <inkml:trace contextRef="#ctx0" brushRef="#br0" timeOffset="184913.5608">3510 13441 0,'18'17'62,"-18"1"-62,35 141 31,-17 0 1,-18-124-1,0-17 0,0-1 16,-36-17-16,-17 0 0,36 0 1,-1 0-1,1 0 31,-19 0-15,19 0-15</inkml:trace>
  <inkml:trace contextRef="#ctx0" brushRef="#br0" timeOffset="187416.8326">4216 14552 0,'35'0'109,"0"0"-93,18 0-16,88 0 16,459 0 31,35 0-16,-406 0 0,-141 0 0,265 0 1,18 0-1,-301 0 0,-52 0 78,0 0-93,-54 18 172,-17-18-188,0 0 15,-52 17 1,-125-17 15,-52 0 0,-18 0 1,71 0-1,35 18 0,123-18-15,-158 0 15,194 0-31,-89 0 31,18 0 0,53 0 1,-17 0-1,-89 0 0,124 0-31,-18 0 31,35 0-15,-17 0 0,0 0 31,17 0 93,-17 0-124,0 0-16,-18 0 15,0 0 32,35 0-15</inkml:trace>
  <inkml:trace contextRef="#ctx0" brushRef="#br0" timeOffset="192872.6659">5909 14711 0,'0'0'0,"0"35"94,0-17-78,0 35-16,18-18 15,-18 53-15,0 283 31,17-301-15,-17-17 15,0-71 188,0 1-203,-17-1-16,17 0 15,-36-52 17,19 52-1,17 1 0,-18 17 32,18-18-48,-18 18 79,36 0 62,-18 18-156,18 17 16,-1-17-16,1 34 31,17 19 16,-17-71 94,-18-18-126,18-17-15,-1-18 16,1 0 15,-18 36 16,0-1 515,0 0-546,0 1 0,-18 17 234,1 0-219,-1 0-15,0 0 77,1 0-61,-1 0 46,0 0-63,1 0 95,17 17 93,0 1-188,17-18 1,1 18 15,0-18 1,-18 17-1,17-17 63,1 0 109,0 0-188</inkml:trace>
  <inkml:trace contextRef="#ctx0" brushRef="#br0" timeOffset="201057.7439">2769 8502 0,'18'0'31,"35"-18"-15,0 1-1,158-1 17,-69 0-1,-90 18 0,-16 0 0,17-17 1,-18 17-1,-35-18 156</inkml:trace>
  <inkml:trace contextRef="#ctx0" brushRef="#br0" timeOffset="201972.3994">3369 8220 0,'0'0'0,"0"17"16,18-17-16,17 53 47,-17-35-47,-1 0 31,-17-1-16,18-17 1,-18 35 15,17-17 1,-17 0-1,0-1 16,0 19-16,-52 69 0,-19-16 0,36-36 1,17-53 124,0 0-140</inkml:trace>
  <inkml:trace contextRef="#ctx0" brushRef="#br0" timeOffset="203425.9111">2875 8520 0,'18'0'63,"-1"0"-48,36 0 17,36 0-1,-1-18 0,-53 18 0,36 0 16,-54 0-15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1:11:20.1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9366 5874 0,'18'0'16,"17"0"-1,89 0 16,-36 0 1,-18 0 15,177 0-16,36 0 0,-142 0 0,-18 0 1,36 0-1,-71 0 0,18 0 16,17 0-16,36 0 0,-71 0 1,53 0-1,53 0 0,-52-18 0,-125 18 1,1 0 61,0 0-77,34-18 15,-34 18 1,0 0 93,-1 0-110,1 0 16,53-17 1,-54 17 30,18 0-31,-52 0 173,-1 0-204,-17 0 15,0 0-15,-71 0 31,-88 0 1,123 0-32,-299 0 47,299 0-47,-88 0 31,36 0 0,-18 17 0,-88-17 1,35 18-1,176-18-31,-17 0 31,17 0 0,0 0-31,-158 0 47,-89 18-16,212-18 1,-35 17-1,-70-17 0,87 18 0,53-18 1</inkml:trace>
  <inkml:trace contextRef="#ctx0" brushRef="#br0" timeOffset="5425.2311">9384 5750 0,'18'0'16,"-1"0"0,1 0-1,52 18 16,124 17 16,106 36-15,-18-54-1,-87-17 0,-37 0 0,-17 0 1,53 0-1,53 0 0,-53 0 0,-53 0 16,1 18-16,-125-18 1,-87-18 140</inkml:trace>
  <inkml:trace contextRef="#ctx0" brushRef="#br0" timeOffset="10720.9401">8890 5486 0,'0'17'79,"-18"-17"-79,1 0 15,-36 0 16,-53 0 1,-53-17 15,53 17-16,-141 0 0,-123 0 0,211 0 1,142 0 14,-19 0-30,-211 53 31,-35-18-16,265-17 0,17 17 798,0-18-829,0 1 15,0 0 16,17 17 1,-17-17 30,18-1-46,-18 71 15,35 18 0,-17 35 1,-18-35-1,17-70-31,-17 87 31,0-105-15,0 123 15,36 18 0,-1 17 0,18 0 1,17 1-1,-70-142-31,36 53 31,-36-53-15,0 54-1,35 34 17,-17 18 15,-1 18-16,19 35 0,-19-71 0,1 54 1,-18-54-1,17 89 0,-17-53 16,-17-18-16,17-106-31,-18 106 31,18-123-31,0 70 32,-17 53-1,17-17 0,0 52 0,0-53 1,0-70-17,0 89 17,0-90-32,-18 54 31,0 0 0,-17-53 0,35-35 1,0-1-1,0 36 0,-35 88 16,17-70-16,0-71 266,-17-18-281,-18-35-16,36 36 15,-72-89 17,54 35-1,17 71 0,18-17 16,-17-19-16,-18 19 0,17-1 48,18 0-64,-18-17 16,1 35 1,34 18 155,19 52-187,-19 1 16,18 17-16,71 177 31,-70-159 16,-36-89-16,17-17 0,1 0 1,-1 0-1,142-17 0,-18-36 0,-123 17 1,-18 1 15,18 0-16,-1 0 0,1 17-31,-18-17 31,0 17-31,18 18 32,-18 35 77,0-17-93,35 70-1,71 18 1</inkml:trace>
  <inkml:trace contextRef="#ctx0" brushRef="#br0" timeOffset="12640.8003">7497 11765 0,'-18'0'172,"36"0"-126,-1 0-30,1 0-16,-1 18 16,36-18 31,36 17-16,-19-17 0,18 0 0,247 18 1,-229 0-1,-88-18 31</inkml:trace>
  <inkml:trace contextRef="#ctx0" brushRef="#br0" timeOffset="13633.1116">8096 11571 0,'36'18'32,"-1"17"-17,106 89 17,-71-36-1,-52-71 0,-18 1 141,-18-18-172,1 18 16,17-1-16,-53 1 31,-35 52 0,0 1 0,70-53 16</inkml:trace>
  <inkml:trace contextRef="#ctx0" brushRef="#br0" timeOffset="15960.9901">9807 12224 0,'18'0'78,"17"0"-78,36 17 15,17-17 1,318 18 15,-301-18-31,213 0 32,-265 0-17,-36 0 1,54 0 15,158 0 16,-17 0-16,-177 0 0,-17 0 1,17 0-1,0 0 0,-17 0 0,17 0 1,1 0 15,-1 0-16,18 0 0,-35 0 0,-1-18 63,1 1-78,-1 17 15,36 0 0,-35 0 0,-18-18 173,-18 18-189,1 0-15,17-18 16,-53 1 15,-18 17 0,54 0-31,-36-18 32,17 18-17,-34 0 1,-159-17 15,-89-1 0,106 18 16,159 0-16,-35 0 1,-88 0-1,35 0 0,35 0 0,0 0 1,0 0 15,89 0-16,17 18 219</inkml:trace>
  <inkml:trace contextRef="#ctx0" brushRef="#br0" timeOffset="19265.7026">9278 13141 0,'35'0'94,"36"0"-79,-1 0-15,72 0 16,493 0 15,-89 0 0,-281 18 1,-36-18-1,53 0 0,-193 0-31,281 0 47,-317 0-47,159 0 31,17 0 0,-17 0 1,-36 0-1,18 17 0,-141-17-31,106 18 31,-142-18-15,1 0 15,88 18 1,70-18-1,-246 0 172,-54-18-187,18-17-16,18 17 15,-318 0 16,283 18-31,-283-17 32,336 17-32,-177-18 31,-106 18 0,-106 0 0,124 0 1,53 18 15,229-18-47,-159 0 31,177 0-31,-35 0 31,17 0 0,-35 0 1,-36 0-1,-70 17 0,123-17-31,-87 0 47,122 0-47,-34 0 31,-1 18 0,54-18 1,-1 0-1</inkml:trace>
  <inkml:trace contextRef="#ctx0" brushRef="#br0" timeOffset="23520.9398">14288 13564 0,'17'0'32,"36"0"-17,159 0 17,70 0-1,71 0 0,17-53 0,-52 18 1,-195 35-1,-105 0 0,-18-18 47,0-17-47,35-71 1,-17-70-1,-1 88-31,1-177 31,-18 195-15,0-107-1,-18-211 17,-35-229 15,-17 17-16,70 194 0,0 336-31,-35-283 31,17 283-31,-70-266 32,-124-228-1,18 17 0,18 0 16,35-88-16,88 159 0,35 123 1,0 18-1,1 0 0,-1-18 0,0 71 1,18 211-32,0-123 47,0 142-47,-17-72 31,17 71 0</inkml:trace>
  <inkml:trace contextRef="#ctx0" brushRef="#br0" timeOffset="25929.7157">15910 9807 0,'0'-17'16,"0"-36"-16,0 35 16,0-264 15,-70-406 0,-177-176 0,212 670-31,-1-159 32,36 265-32,0-106 31,-17-36 0,-19 36 0,1 71 1,35 70 15,0 35-47,-53-88 31,53 89-31,-18-54 31,1 18 0,-1 18 1,18 17-1,0-17 0,-35-36 16,17-34-16,1 16 0,-36-34 1,17 88-1,-16-1 0,-19 19 0,-158-18 1,-230-1 15,159 1-16,71 17 0,-124 18 0,-35 0 1,229-17-1,36 17 0,88 0 0,17 0 79,0 0-110,-158 0 31,123 0 0</inkml:trace>
  <inkml:trace contextRef="#ctx0" brushRef="#br0" timeOffset="26922.6092">12612 5274 0,'-18'0'47,"-35"88"-16,-88 18 0,88-71 0,53-17 16,18-18 0,-1 0-31,1 18-1,53 35 17,70 52 15,-71-69-16,-52-19 0,-18 1 0,-18-18 110</inkml:trace>
  <inkml:trace contextRef="#ctx0" brushRef="#br0" timeOffset="38017.4303">9049 5592 0,'-18'0'31,"0"0"0,1 0 0,-1 0-15,-17-18 15,-18-17 0,35 35-31,-123-71 32,106 71-32,-106 0 31,53-18 0,-18 18 0,71 0 16,-18 0-15,-124-17-1,-34 17 0,140 0 0,0 0 1,54 0 93,-18 0-125,-18 0 15,-247 0 16,123 17 1,142-17-1,35 53 235,-18 0-266,-17 35 15,-18 71 16,53-35 1,0-54 15,0 71-16,0 53 0,-17-17 0,17 17 1,0-53-1,0-35 0,0-53 16,0 105-16,35 72 0,0-89 1,0-35-1,1-1 0,52 107 0,35 88 1,-105-247-32,17 88 47,-35-123-47,18 105 31,0 54 0,17-89 0,-35 53 1,18 71-1,-1-160-31,-17 54 31,0-70-15,0 16-1,0 1 32,0 18-16,0-1 1,-17 36-1,17-53-31,-18 35 31,18-52-15,0 34-1,0-17 17,0 53 15,-18 123-16,-17-17 0,17-141 0,18-54 1</inkml:trace>
  <inkml:trace contextRef="#ctx0" brushRef="#br0" timeOffset="40577.3898">6844 10266 0,'18'0'63,"-1"17"-48,18 1 1,-17 17-16,53 36 31,-54-18-31,54 53 32,-36 0-1,-17-106 0,-18 17 16,17-17 31,1-17-62,88-107 15,53 1 0,-89 52 0,-17 18 1,0 35 15,0-17-16,-35 0 0,-1 35 0,-17 18 297,-17-18-312,17 17-16,-18-17 16,0 18 15,-52 17 0,17 18 0,-53 18 1,18 17-1,70-53 0,0-17 0,1-1 1,-1-17 15,18 18 15,-17-18-62,17 18 31,0-1 1,-18-17 61,-35-70-77,-70-18 15,70 35 0,35 0 1,-17 35-1,-18 0 0,35 1-31,-52-36 31,52 53-15,18-18 0,0 71 421,18 0-437</inkml:trace>
  <inkml:trace contextRef="#ctx0" brushRef="#br0" timeOffset="42528.9326">7250 11536 0,'17'0'94,"-17"35"-78,18 18-16,17 194 47,-35-141-47,-53 70 31,36-158-31,-89-18 31,-212-88 0,124 17 1,212 71 46,141 53-47,-54 88 0,-69-53 0,-19 71 1,-17 88-1,0-53 0,-35-18 0,0-34 1,35-54 15,0 0-16,53 0 0,0-53 0,-36-17-31,19-18 32,-19 18-17,54-18 1,-36 0 15</inkml:trace>
  <inkml:trace contextRef="#ctx0" brushRef="#br0" timeOffset="45256.2621">13547 13564 0,'17'0'47,"19"0"-47,-19 0 15,124 0 16,159 0 1,335 0-1,-247 0 0,-211 18 0,87 17 16,-52-35-15,-212-17 124,0-72-156,0-16 15,0 52-15,0-300 32,-35-265 15,35 442-47,0-300 31,0 405-31,0-158 31,105-194 0,1 52 1,-70 142-1,16-18 0,1-35 16,-35-124-16,17-105 0,-17 140 1,-18 1-1,18-89 0,-36-176 0,18 159 1,-18 88 15,-17 0-16,17 88 0,18 88 0,-35 1 1,-18-1-1,0 35 0,18 19 16,0 87-16,35 54 0,-53 34 110,-53 36-141,0-18 16,-17 1-16,-354 17 47,372-53-47,-160 0 31,194 17-31,-246 18 31,-300 18 0,158 0 1,194-35-1,124 0 0,53-18 16,35 0-16,-106 0 0,36 0 1</inkml:trace>
  <inkml:trace contextRef="#ctx0" brushRef="#br0" timeOffset="46136.4182">12612 4586 0,'0'18'62,"0"17"-62,-177 106 47,1-35-16,176-88 0,0-1 1,18-17 30,-1 0-62,71 71 31,265 176 16,-194-141-15,-141-71-1</inkml:trace>
  <inkml:trace contextRef="#ctx0" brushRef="#br0" timeOffset="63056.3025">9984 12100 0,'35'0'62,"-17"0"-62,34 0 16,37 18-1,211-18 17,-159 0-1,70 18 0,230-18 0,-70 0 1,-248 0 15,-105 0-47,-1 0 31,1 0-16,0 0 1,35 0 15,-18 0 1,18 0-1,-18 0 0,36 0 16,-36 0-16,-70 0 157,-1 0-188,-17 0 15,-17 17 1,-124 1 15,53-18 0,0 17 1,-230-17-1,283 0-31,-300 18 31,335-18-15,18 0-1,-71 0 32,-88-18-15,70 18-1,-34-17 0,140 17 0,36 0 172,88 0-203,35 0 16,247 0 0,158 0 15,-510 0 0</inkml:trace>
  <inkml:trace contextRef="#ctx0" brushRef="#br0" timeOffset="67454.8456">21184 17233 0,'36'0'47,"16"0"-47,19 0 16,17 0-1,441-17 17,-387 17-32,193-18 31,-71 18 0,71 0 0,71 0 1,0 0-1,-318 0-31,265 88 31,-265-70-15,282 17 15,89-17 0,53-1 0,-160-17 1,-264 0-1,-70 0 0,-18-17 0,18 17 32,-18-53-32</inkml:trace>
  <inkml:trace contextRef="#ctx0" brushRef="#br0" timeOffset="74425.9835">9049 12259 0,'17'0'31,"1"0"-15,0 18-1,-1 70 16,1-53-31,35 300 32,-53-211-32,0 105 31,18-141 0,34-88 157,37 0-188,122 0 15,195 0 1,335 0 15,-494 0 0,-89 18 1,407 35 15,88 0-16,-212-18 0,-336-35 0,-87 0 1,106 0-1,87-18 0,-105 1 16,35 17-16,35 0 0,-158 0 1,-18-18-1,18-52 0,17-107 0,36-87 16,-54 52-15,19 35-1,-1 36 0,-35 106 0,0 17 110,-35 1-141,-36 17 16,-176 0-1,-511 35 16,175 0 1,231-35-1,-125 18 0,-87-18 0,105 0 1,389 0-17,-159-18 17,193 18-32,-70-17 31,-105-1 0,-1 18 0,-123 0 1,-53 18-1,300-18-31,-195 0 31,266 0-15,-1 0 15</inkml:trace>
  <inkml:trace contextRef="#ctx0" brushRef="#br0" timeOffset="77465.6303">13794 12259 0,'17'0'32,"-17"-18"-17,36-52 1,16-1-16,495-493 31,-353 423-15,635-512 15,71-88 0,-318 194 0,-212 159 1,-70 36-1,-53 87 0,-123 124 0,105-18 1,71-35 15,-71 18-16,18 35 0,106-89 0,-124 89 1,-176 124-1,35-36 0,-17 17 16,-71 1 125,35 35-172,-35-18 15,18 1 1,-1-1 0,1-17 31,17 17-16,-17 1 0,0-1 0,-1 18 1,-34 0 202,17-18-234,-18 18 31,0 0 0,1-17-15,-19 17 31,-17 0-16,53-18 0,-17 18 1,-1 0 15,36 0 187,-1 0-218,19 0-16,-19 0 15,89 0 16,-53 18 1,-35-18-17,-1 0 17,1 0-17,-18 17 48,0 1 15,0 0-78,0 105 31,-35-17 16,35-71-16,0-17 94,-18-18 16</inkml:trace>
  <inkml:trace contextRef="#ctx0" brushRef="#br0" timeOffset="79705.5466">12876 12241 0,'-17'0'16,"-1"0"-1,-17 0 1,-106-53 15,-36-17 16,36-1-16,88-34 0,18-1 1,35 18-1,-18-18 0,107 0 0,87 35 16,18 36-15,-88 17-1,-36 18 0,1 36 0,-36-1 1,1 0-1,16 36 0,-16-1 16,-19 1-16,1 35 0,-18-89-31,0 54 32,0-53-17,0-1 1,0 18 15,0-17 0,-18-18 1,18 18 15,-17-36-47,-1-70 15</inkml:trace>
  <inkml:trace contextRef="#ctx0" brushRef="#br0" timeOffset="80856.8198">13123 11536 0,'18'-18'31,"123"-52"0,247-142 1,230-123-1,-54 0 0,-141-18 0,-52 88 1,-19-35 15,-52 54-16,-106 104 0,-17 1 0,52-17 1,36 16-1,87-87 0,-140 88 16,-106 70-16,53-17 0,-106 53-31,52-36 32,-87 71-32,17-17 31,18-18 0,-35 17 0,-18 0 16</inkml:trace>
  <inkml:trace contextRef="#ctx0" brushRef="#br0" timeOffset="81840.7623">17956 8026 0,'36'0'31,"87"35"-15,36 36 15,-141-71 0,-1 17 16,1 18-16,-1 1 0,1-1 1,-18-17-1,0-1 16,0 1-32,0 17 17,-18 18 15,18-35-47,-17 35 31,17-36-31,0 1 31,0 0 0,0-1 1</inkml:trace>
  <inkml:trace contextRef="#ctx0" brushRef="#br0" timeOffset="87745.8361">26194 5486 0,'35'-18'47,"0"0"-31,18 1-16,229-142 31,36 36 0,-159 70 1,52 35-1,124 18 0,-211 0-31,282 88 31,-336-70-15,124 35 0,-35 35 31,-18-35-16,-88-18 0,-18-17 0,36 105 1,-36-87-1,-35-19 31,18-17-46,-1 35 15,-17-17 16,18-18-31,0 0 109,-18 18-110,17 17 17,1 18-1,-18-35 0,0-36 235,0 0-251,0-17-15,0 17 16,0-123 15,0 0 0,0 106 1,0 70 218,18-35-235,-1 18-15,-17-1 16,0 19 15,0-19 16,0 19 16,0 34-48,0-17 16,0-35 16,0 17-15,0-17 93,0-1-110,0 1 1,0 0 15,-17-18-15,17 17 187,-18-17-188,0 0-15,1 0 16,-36 0 31,-18 0-16,18 0 0,36 0 1,-54 0-1,53 0-31,-34 0 31,34 0 0</inkml:trace>
  <inkml:trace contextRef="#ctx0" brushRef="#br0" timeOffset="90697.4903">29069 6509 0,'0'17'47,"0"1"-31,0 0-16,0 17 31,0-17-31,0 105 31,0-70-15,-35 35 15,-36 18 0,-52-18 0,-54 0 1,-105-17-1,176-71-31,-141 18 31,230-18-15,-1 0-1,-70-18 32,-36 0-15,71 18-1,-35 0 0,53 0-31,-142 0 31,160 0-31,-18 0 32,17 0-1,18-35 78,0 17-109</inkml:trace>
  <inkml:trace contextRef="#ctx0" brushRef="#br0" timeOffset="91400.6088">27411 6862 0,'-35'35'15,"35"-18"1,-159 107 15,53-54 0,124-70 79,-1 36-95,19-19 1,87 89 15,-70-71 0,-35-35 1,52 71-1,1 0 0,-71-54 16</inkml:trace>
  <inkml:trace contextRef="#ctx0" brushRef="#br0" timeOffset="92105.6319">27605 6050 0,'35'18'31,"0"-18"-31,124 159 32,88 140-1,-159-140 0,-35-124 16,-35-17-16,17 0 0,0-1 1,-17 1-1,-18-53 16,0-18-32</inkml:trace>
  <inkml:trace contextRef="#ctx0" brushRef="#br0" timeOffset="92793.7496">28187 5944 0,'0'0'0,"-18"0"16,1 36 0,-1 16 31,-53 125-16,-70 123 0,88-212-31,-35 106 31,53-159-31,-18 18 32,53-35-1</inkml:trace>
  <inkml:trace contextRef="#ctx0" brushRef="#br0" timeOffset="96384.9134">22366 5062 0,'18'0'78,"-1"18"-62,-17 0-1,18 35 17,-18-18-32,0 53 31,0-35 0,0 18 0,0 70 1,35 53-1,-17-36 0,0-34 16,-1-71-16,-17-18 0,18-35 32,-1 53-32,1 123 0,0-52 1,-18-89 15,0-17-16,0 17 0,0 0 0,0-17 1,-36-18 61,19-18-77,-36-88 15,-18 18 0,18-35 1,-17 35-1,70 70 0,0 0 0,18 18 94,-1 0-109,18 36-16,18 69 31,18 37 1,-36-107-1,0 0 0,-17-17 16,0-18 0,-1 0-16,1 0 0,0 0-15,35-53 15,35-124 0,-53 72 16,-17 69-15,-1 1-1,-17 0 0,18 35 0</inkml:trace>
  <inkml:trace contextRef="#ctx0" brushRef="#br0" timeOffset="97819.5374">22437 4939 0,'0'35'47,"0"-17"-47,17-1 16,1 177 15,0 124 0,-18-142 1,17-87 15,1-37-16,-18 19 0,0 52 0,17-17 1,1-53-1,-18 18 0,0-18 16,0-36-16,0 1 0,0 35 1,0 17-1,0-52 0</inkml:trace>
  <inkml:trace contextRef="#ctx0" brushRef="#br0" timeOffset="99113.5609">22225 6050 0,'18'0'47,"-1"0"-16,19 18-15,52 105 15,35 36 1,-52-88-1,-18-1 0,-36-35 16,-17-17 31,18-18-31,17-35-16,71-106 0,-18 17 1,-52 71 15,-19 0-16,1 18 0,-18 17 0</inkml:trace>
  <inkml:trace contextRef="#ctx0" brushRef="#br0" timeOffset="108439.0735">18997 14552 0,'18'0'31,"17"0"-16,71 0 1,494 18 15,-371-54 1,-229 19 61,0-1-77,-35-17 0</inkml:trace>
  <inkml:trace contextRef="#ctx0" brushRef="#br0" timeOffset="108969.6332">19932 14164 0,'-18'-18'15,"18"1"-15,-247-124 31,-229 52 1,194 125 15,264-19-47,1 142 31,34-18 0,19 18 0,-1 176 1,-18-53-1,1-264 0</inkml:trace>
  <inkml:trace contextRef="#ctx0" brushRef="#br0" timeOffset="109905.2386">19950 14746 0,'-18'-18'16,"-88"-17"15,-17 70 0,70 107 16,70 16-16,54-105 0,246-123 1,-175-89-1,-142 141 0,0 36 32,0 0-48,17 70 17,36 106-1,-18-141 0,-35-71 78,0-35-109,0 18 16,18 0-16</inkml:trace>
  <inkml:trace contextRef="#ctx0" brushRef="#br0" timeOffset="110505.492">20638 14623 0,'-18'17'62,"18"1"-62,-18 0 47,18 34-15,36 72-1,105 17 0,-106-88 0,-17 18 1,-54-71-1,1 0 0,17 0 16,1 0-16,17-36 0,0 1-31</inkml:trace>
  <inkml:trace contextRef="#ctx0" brushRef="#br0" timeOffset="110955.8117">20796 14570 0,'18'0'31,"70"0"0,18 0 1,-36 17-1,-17-17 0,-53-17 63,0-1-78,0 0-16</inkml:trace>
  <inkml:trace contextRef="#ctx0" brushRef="#br0" timeOffset="111400.9084">21061 14482 0,'0'0'0,"0"17"15,-18 195 1,18-18 31,18-124-16,35-17 0,-36-35 1,19-18-1,-36-18-31,88-17 31,-71 35-15,36-18-1</inkml:trace>
  <inkml:trace contextRef="#ctx0" brushRef="#br0" timeOffset="112555.3394">21343 14940 0,'53'-18'31,"176"-34"1,1-19-1,-230 53 0,-18 1 16,-35-1-16,0 18 0,-35 53 1,53 35-1,35 71 0,88-53 0,0-89 1,-70-69 15,-1-19-16,54-35 0,-1 0 0,-70 89 1,0-1 14,18 18-30,158 176 31,-70-17-16,-88-159 0,-18-53 32,0 0-63,18-194 31,140 124 0,-17 88 1,-123 35 15,-18 17 15,-53 1-31,18-18-31</inkml:trace>
  <inkml:trace contextRef="#ctx0" brushRef="#br0" timeOffset="113633.2594">18750 14552 0,'18'0'47,"17"0"-32,-17 0-15,88 0 47,-71 0-15,18 18-1,-36-18 0,1 0 0,0 0 1</inkml:trace>
  <inkml:trace contextRef="#ctx0" brushRef="#br0" timeOffset="120161.1894">19068 15610 0,'17'0'16,"1"0"0,176-35 15,529 0 0,212 0 0,-124 17 1,-705 18-17,88 0 17</inkml:trace>
  <inkml:trace contextRef="#ctx0" brushRef="#br0" timeOffset="121640.5556">20179 16669 0,'18'0'15,"-1"17"1,1 54 15,35 88 0,-18-18 1,-35-106-1,18-35 0,-18-53 16,35-53-16,18-35 1,-18 35-1,0 71 0,-35 17 0,18 1 1,-18-1-1,18-17 0,-18 17-15</inkml:trace>
  <inkml:trace contextRef="#ctx0" brushRef="#br0" timeOffset="123048.7354">20214 16669 0,'35'0'156,"-35"-18"-140,18 18-16,70-18 47,-52 1-16,-19 17 0,1 0 1,-1 0-1,1 0 0</inkml:trace>
  <inkml:trace contextRef="#ctx0" brushRef="#br0" timeOffset="124392.9324">20867 17127 0,'53'0'31,"17"0"-15,230 18-1,547 0 16,-424-18-15,106 17 15,-194 36 1,142-35-1,158-18 0,35 0 16,-405 17-16,-124 1 0,0-18 1,18 18-1,158 17 0,106 36 0,-70-54 16,-282-17-15,-71 18 14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1:14:27.2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3175 3634 0,'35'0'31,"18"0"-31,176 0 32,795 0-1,933-36 0,-722 36 0,-282 0 1,-1 0-1,36 0 0,-53-35 16,-18 0-16,-194 35 0,106-18 1,-106-17-1,177 35 0,264-18 0,53-52 16,-423 17-15,-512 53-1,-299 0 94,-19 0-110</inkml:trace>
  <inkml:trace contextRef="#ctx0" brushRef="#br0" timeOffset="1447.5177">3545 7497 0,'18'0'15,"0"0"1,35 0 15,194 17 1,423 18-1,194-17 0,-17-18 0,35-18 1,-124 18-1,-211 0 0,-71-17 16,-317-1-31,-71 18-16,-35-17 31,-35 17 78,35 0-109</inkml:trace>
  <inkml:trace contextRef="#ctx0" brushRef="#br0" timeOffset="4432.411">14728 7497 0,'36'0'32,"-1"0"-17,106 0 1,424 17 15,246-17 0,-141 0 1,-70 0-1,17 18 0,71-18 16,-159 0-16,-299 0 0,-160 0 1,-17 0-1,-18 0 0,89 0 0,123 0 16,-194 0-15</inkml:trace>
  <inkml:trace contextRef="#ctx0" brushRef="#br0" timeOffset="11559.2358">6668 11448 0,'35'0'422,"0"0"-422,0-18 16,71 0-1,71 18 17,-142 0-1,-18 0 172,19 0-187,34 0-16,1 0 15,387 0 16,-263 0 16,-125 0-15,36-17-1,70-1 0,18 18 0,-35 0 1,-53 0-1,0 0 0,-53-18 16,-18 18-16</inkml:trace>
  <inkml:trace contextRef="#ctx0" brushRef="#br0" timeOffset="19159.7171">21449 11412 0,'18'0'31,"-1"0"-15,36 0 0,212 0 15,35 18 0,-177 0 0,-70-18 1,123 17-1,159-17 0,-229 0 16,-123-17 172,-1-1-204,-17 18-15,-18 0 16,-124-18 15,1 18 0,-36 0 1,-35 0-1,18 0 0,17 0 0,-17 0 16,176 0-15,0 0-1,-70 18 0,-18 35 0,35 0 1,88-53-1,1 0 0</inkml:trace>
  <inkml:trace contextRef="#ctx0" brushRef="#br0" timeOffset="22190.7301">21149 11395 0,'18'0'62,"17"0"-46,18 0-16,88 0 31,282-18 1,36 0-1,-247 18 0,-160 0 0,72 0 1,-71-17-32,123-1 31,-158 18-16,0 0 48,34 0-32,19 0 0,-89 0 157,-17 0-172,0 0-16,-36 0 15,-334 0 16,-19 18 1,160-18-1,140 0 0,36 0 0,-35 17 16,17 1-15,-18-18-1,71 18 0,18-18 0,17 0 1</inkml:trace>
  <inkml:trace contextRef="#ctx0" brushRef="#br0" timeOffset="23790.7531">23460 12488 0,'0'0'0,"35"0"0,71 0 32,423 0-1,194 0 0,53 0 0,194-35 1,-176 0-1,-176 17 0,-107 0 16,71 18-16,-353 0-15,424-52 15,-247 16 0,-71 19 1,18-1-1,-142-17 0,-87 35 16,-36 0-16,-70 0 0</inkml:trace>
  <inkml:trace contextRef="#ctx0" brushRef="#br0" timeOffset="33366.7831">2046 5609 0,'0'0'0,"18"35"0,17 71 31,0 194 0,-105 88 1,-160 230-1,72-389 0,87-159 0,18-52 16,-17-18-15,34 0-1</inkml:trace>
  <inkml:trace contextRef="#ctx0" brushRef="#br0" timeOffset="34303.5142">1729 7726 0,'0'0'16,"88"88"-16,0 141 31,-70-193-15,-1 87 15,-17-105-31,18 105 31,-18-105-31,0 70 31,-18 53 1,1 212-1,-72 282 0,1 70 0,18 1 16,52-512-15,36 18-1,35 193 0,17-87 0,-52-106 1,123 264-1,0-159 0,-88-281 16,-35-36-16,-1 0 32</inkml:trace>
  <inkml:trace contextRef="#ctx0" brushRef="#br0" timeOffset="36883.557">2381 5450 0,'-17'36'266,"-1"-19"-251,18 1 17,-35 0-17,17 17 16,0 18 16,-35 0-15,18-18-1,18 36 0,-19-1 0,-17 177 1,-52 318-1,16-283 0,36-35 16,1-177-16,16-35 0,-140 71 1,123-88-32,-71 17 31,107-35-15,-36 0-1,35 0 1,1 0 31,34 0 62,89 53-93,176 141 15,-141-88 0,-105-88 0,-19 17 16,-17 0-15,0-17-32,0 141 31,0-106-31,0 88 31,0 35 0,0-88 1,18-35-1,-18-35 0,-18-18 16,18 35-16,-17 53 0,-1-17 1</inkml:trace>
  <inkml:trace contextRef="#ctx0" brushRef="#br0" timeOffset="44543.9049">13247 8890 0,'17'0'63,"1"0"-63,-18 18 15,0 35 1,0 52 15,0 37 0,0 16 1,-18-52-1,1-53 0,17-18-15,-18-17 15,18 0-15,-35-18 124,17-36-124,-17 1-1,0-53 32,-18 17-15,18 18-1,17 18 0,18 17 16,0 36 47,53 70-63,35 53 0,-17-17 0,-54-107-31,-17 1 32,18-18 15,-18 35-32,17-17 16,19-18 16,-1 0-15,-17 0-32,-18-53 31,17 35-31,1-17 31,0-18 0,-1 18 1,-17 0-1,18 35 0,-18-18 32,17-17 93,-17 17-141,18 18-15,0-53 47,-18 36 63,17 17-79,-17-36-15,0 19 30,0-1 17,18 18-32</inkml:trace>
  <inkml:trace contextRef="#ctx0" brushRef="#br0" timeOffset="46120.7572">10478 11571 0,'35'0'46,"0"0"-30,18 0-16,335 0 47,212 0-16,-283 0 0,-105 18 1,17-1-1,1-17 0,-160 0 0</inkml:trace>
  <inkml:trace contextRef="#ctx0" brushRef="#br0" timeOffset="50855.2175">15452 8767 0,'17'0'47,"1"17"-32,-18 1 1,18 17-1,-1 18 32,1 53-15,17 211-1,-35-193 0,0-71 0,-17-18 1,17 18-1,-18-53 0,18 18-15,0 17 15,0-18-31,0 1 31,-35-18 79,-1-35-110,19 17 15,-19-35-15,-69-70 31,105 105-15,17 18 140,1 18-140,17 17 0,-17 18-16,52 88 31,-34-88 0,-19-53 16,1 0 15,70-88-30,-17 35-1,-54 35 0,-17 1 0,0-1 63,18 0-78,0-17 15,-36 53 172,18-1-187,-18 1-1</inkml:trace>
  <inkml:trace contextRef="#ctx0" brushRef="#br0" timeOffset="52699.783">17939 9031 0,'17'0'78,"1"0"-78,0 35 16,-1-17 0,1 53 15,17 34 0,1-34 0,-36 17 1,0-17-1,0-1 0,0-17 16,0-35-16,-36-36 110,19 1-126,-1-19-15,-17-17 47,-18 0-15,53 36-1,0-1 0,0 53 47,53 18-62,-18 71 15,0-89 16,1 0-16,-36-17 0,17-53 1,54-124-1,-36 88 0,-17 54 0,-18-1 16,-18 18 110,18 35-142</inkml:trace>
  <inkml:trace contextRef="#ctx0" brushRef="#br0" timeOffset="57016.9022">9349 8731 0,'0'0'0,"35"0"31,-17 0-15,-1 0 0,1 18-16,35 17 31,-18-17-31,36 70 31,-19 35 0,-16-34 1,-1 69-1,0 1 0,-17-71 16,0-35-16,-18-35-15,0 35 15,17 0 0,-17-36 1,0-34 93,-17-19-125,-1 19 15,-17-54 16,-1 36 1,19 35-1,-1-18 0,18 1 0,-18-1 16,1 0-15,-1 18-1,18-17 0,35 52 47,54 18-62,-54 70 15,53 1 16,-53-71-16,-17-36 0,-18-69 1,18-54-1,35-35 0,-36 88 0,-17 35 16,0 53 156,-17 1-187,-1-1-16,-17 35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42:21.7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2858 3722 0,'52'0'47,"54"0"-32,35 0-15,71 0 16,17 17 0,36-17-16,-18 0 15,17-17-15,424 17 32,-476 0-32,0-18 15,405-35 1,-35 18 15,-300 35 0,177 0 16,176 0-16,-282 0 1,70 0-1,388 0 0,-246 0 0,-442 0 1,-87 0 15,-19 0-16,1 0 0,0 0 0,-1 0 16</inkml:trace>
  <inkml:trace contextRef="#ctx0" brushRef="#br0" timeOffset="6744.7192">3175 6032 0,'18'0'141,"17"0"-126,-17 0-15,-1-17 16,36-1-16,-35 18 16,17 0-16,18 0 15,35 0 1,53 0-16,-17 0 15,17 0-15,0-17 16,-18 17-16,124 0 31,-211 0 16,263 0-16,142 0 1,-158 0-1,-177 0 0,70 17 0,106-17 1,-88 0 15,-70 0-16,140 0 0,36 0 0,-124 0 1,-34 18-1,34-1 0,18-17 0,-106-17 16,-17-1-16,-36 18 1,106 0-1,71-17 0,-195 17 0,54 0 1,105 0 15,-105-18-16,-53 18 0,-1 0 0</inkml:trace>
  <inkml:trace contextRef="#ctx0" brushRef="#br0" timeOffset="8687.6597">9966 6032 0,'18'0'16,"-1"0"0,19 0-16,-1 0 15,18 0-15,35 0 16,18 0-16,35 0 16,35 0-16,-17 0 15,35 0 1,18 0-16,546 0 31,-581 0-31,175 0 31,-17 0 1,159 0-1,177 0 0,-248 0 0,-370 0-15,70 0 15,-105 0-31,176 0 31,318 0 1,-89-35-1,-229 35 0,35 0 0,424 0 1,-265-17 15,-300 17-16</inkml:trace>
  <inkml:trace contextRef="#ctx0" brushRef="#br0" timeOffset="10718.6614">18468 6138 0,'0'0'16,"18"0"-1,-1 0-15,36-17 0,18-1 16,17 0 0,0-17-16,36 0 15,-54 17-15,1 1 16,34-1-16,-52 0 16,18 18-16,105-17 31,-158 17-16,141 0 1,141 17 15,141 36 16,211 71-16,-264-89 1,-352-35-32,-19 0 31,1 0 94,-1 0-109,19-18 15,-19 1-31,36-36 31,-53 35-15,18 0-1,0-34 17,-18-1-1,-18-36 0,-17-52 0,17 124-15,-123-71 15,88 70-31,-176-17 31,-265-18 1,-35-18-1,17-17 0,89 70 0,352 18-31,-176 0 32,212 0-17,-106 0 17,-335 0-1,-36 0 0,247 0 0,54 0 1,123 0-1,70 18 0,-17 0 0,35-1 16,0 89-16,88 0 1,-53-53-1,36 17 0,-36-34 0,-35-19 16</inkml:trace>
  <inkml:trace contextRef="#ctx0" brushRef="#br0" timeOffset="12239.2662">2946 3581 0,'0'0'0,"53"0"15,52-18-15,37 18 16,-1 0-16,53 0 15,17 0-15,1 0 16,17 0-16,-17 0 16,211-18-1,212 18 17,-88 0-1,0 0 0,-441 0-15,405 0 15,-352 0-31,388-17 31,-194 17-15,52-36 15,-334 19 0,-18 17 1,0 0-1</inkml:trace>
  <inkml:trace contextRef="#ctx0" brushRef="#br0" timeOffset="18880.7086">4533 9472 0,'35'0'62,"-17"0"-46,0 0 0,35 0-1,458-18 16,-17-17 1,-300 35 15,-141 0-16,123 0 0,195 18 0,-195-1 1,-158-17 30,0 0-46,17 0-1,0-17 32,0-1-16,-17 1 1,-18-1-32,18 0 31,-1 1-31,1-54 31,-18 18 0,0 0 1,-18 0 15,-17 0-16,17 18 0,-52-35 0,35 52 1,-1-17-1,1 17 0,35 0 16,-35 18-47,-18-17 31,17-1-15,1 18-16,-124 0 31,-17 0 0,35 0 1,-71-18-1,142 18-31,-212 18 31,246-18-15,-17 0-1,18 0 32,-18 0-31,-123 18 15,52-18 0,-17 0 1,123 0-32,-70 0 31,71 0-16,-1 0 1,0 0 15,-52 0 16,35 0-16,17 0-31,18 17 32,0 1 61,-18 0-77,18-1 0,-17 1-1,-1 17 32,18-17-16,-18 17 1,18 0-17,0 1 17,0-1-1,36 0 0,-19-17 16,19 52-16,-1-34 0,-18-1 1,1 0-1,-18-17 0,18-18 32,-18 18-48,35-18 17,-17 0-1,17 0 16,-17 17-32,17-17-15,88 0 32,-87 0-17,-1 0 1,18 0 15,17 0 0,36 0 16,141 0-16,-141 0 1,-88 0 30,35 0-31,105 0 16,-105 0-47,141 0 47,-70 0-16,-107 0 1,54 0-1,70 0 0,-70 0 0,-19 18 1,1-18 15,-35 0-16,0 0 0,-1-18 0,1 18 1,-18-17-1,35-19 0,-17 1 0,-18 17 16,0-17-16,18 17 1,-18-34-1,0-1 0,0 17 0,0 1 1,-18 17 15,0 1-16,-35-36 0,36 35 0,-1 1 1,-17-1-1,-36-17 0,-35-1 0,-17 1 16,-1 17-16,-17 18 1,-17 0-1,87 0 0,53 0 0,-105 0 1,-124 0-1,106 0 16,-53 0-16,53 18 0,52-18 1,89 18-1,-35-18 0,-18 0 0,0 17 16,-35 1-16,53-18 1,17 0 140,18 18-172,-17-18 15,17 17 1,-18 1 15,18 0 0,-18 34 1,18-34-1,-17 17 0,17 1 0,0-19 16</inkml:trace>
  <inkml:trace contextRef="#ctx0" brushRef="#br0" timeOffset="26527.0681">7214 8908 0,'0'17'110,"0"19"-110,18-1 15,-18 0-15,0 0 16,0 1-16,18-19 15,-18 19 1,0-1-16,0 0 16,0-17-16,0-1 15,17 54 17,-17-18-1,0 17 0,0-52 0</inkml:trace>
  <inkml:trace contextRef="#ctx0" brushRef="#br0" timeOffset="27680.149">7267 8996 0,'18'35'78,"-1"-17"-62,1 17-16,0 18 15,17 0-15,0 0 16,-35-36-1,18 1-15,-18 0 32,18-18-17,-1 17 17,36 36-1,-35-17 0,-18-54 63,0 0-79,17-88 1,1-52 15,0 34 16,-18 89-16</inkml:trace>
  <inkml:trace contextRef="#ctx0" brushRef="#br0" timeOffset="30527.4699">8255 8996 0,'18'0'32,"17"0"-17,-17 0-15,-1 0 16,1 0-16,17 0 15,-17 0-15,-1 0 16,1 0 0,0 0 15,-1 0-15,19 53 15,-36 0 0,0-18-15,0 0 31,-18-17-16,-35 17 0,0-17 0,35-18 1,54 17 280,-19-17-296,19 18-1,-19 0 1,1-1 0,0-17-1,-1 18 16,-17 0 1,18 17-1,-18-17 0,0-1 0,0 1 1,0-1 15,-53 1-16,18-18 0,17 0 0,0 0 1,1 0-1,-1 0-16,-17 0 17,17 0 15,1 0-16,-1-18 0,0 18 0,1 0 1,17-17-1,-18 17-16,0 0 32</inkml:trace>
  <inkml:trace contextRef="#ctx0" brushRef="#br0" timeOffset="31528.4041">8414 9243 0</inkml:trace>
  <inkml:trace contextRef="#ctx0" brushRef="#br0" timeOffset="34688.0008">4745 10495 0,'53'0'109,"0"0"-93,35 0-16,53 0 15,0 0-15,0 0 16,0 0-16,18 0 16,88 0-1,-18 0 17,-193 0-1,69 0 0,178 0 0,-19-17 16,-211-1-16,-35 18 1,17 0-1,0 0 0</inkml:trace>
  <inkml:trace contextRef="#ctx0" brushRef="#br0" timeOffset="39166.7482">15028 8061 0,'-17'0'93,"-1"0"-93,-17 0 16,17 0-16,-17 0 16,-18 18-1,-35 52 16,70-52 1,18 35-1,0 35 0,18 0 0,17-53 1,-17 1 15,-1-36-16,19 0 0,-1-18 0</inkml:trace>
  <inkml:trace contextRef="#ctx0" brushRef="#br0" timeOffset="39696.3655">14552 8484 0,'18'0'62,"-18"18"-46,0 0-1,17-1-15,-17 18 47</inkml:trace>
  <inkml:trace contextRef="#ctx0" brushRef="#br0" timeOffset="40677.3524">15822 8220 0,'18'35'15,"-18"0"1,0 18 0,0 18-16,0-18 15,0 0-15,0 17 16,0 18-16,0-17 16,0 52-16,0 459 31,0-405-16,17 158 1,1-53 15,-18-158 16,0-54-16,0-34 1,0-19-32,0-34 140,-18-72-140,-17-105 16</inkml:trace>
  <inkml:trace contextRef="#ctx0" brushRef="#br0" timeOffset="42094.1511">15646 8273 0,'-18'0'16,"18"-18"0,0 0-1,18 18-15,70-35 32,282-35-1,742 52 0,-601 18 0,-493 53 188,-18 53-203,17-18-16,1 0 15,17 265 17,-17 211-1,-18 1 0,18-283 0,-18-159 1,0-52-1,-18-71 0,0 18 0,-70 87 16,-35-34-16,52-53 1,-88-18-1,-105 0 0,-107-53 0,230 35 1,124 18 15,-54-18-16,-88 18 0,36 0 0,87 0 1,36-88-1</inkml:trace>
  <inkml:trace contextRef="#ctx0" brushRef="#br0" timeOffset="43390.4767">16104 8625 0,'18'0'63,"35"0"-63,0 0 15,0 0-15,0 0 16,70 0 0,-52-17 15,-54 17 0,142-18 16,-124 18-16,-17 0 0,0 0-15,17 0 15,0 0 47,-17 0-46,-1 0-1,1 0 16,0 0-32,-1 0 17</inkml:trace>
  <inkml:trace contextRef="#ctx0" brushRef="#br0" timeOffset="44311.4685">16087 8361 0,'-18'0'47,"36"0"-16,17 0-15,18 0-16,35 0 16,-17 0 31</inkml:trace>
  <inkml:trace contextRef="#ctx0" brushRef="#br0" timeOffset="44960.9832">16104 8484 0,'53'0'47,"0"0"-32,0 0-15,-18 0 16,18 0-16,-35 0 15,0 0 64,-1 0-64,1 0 16</inkml:trace>
  <inkml:trace contextRef="#ctx0" brushRef="#br0" timeOffset="45384.7523">16016 8326 0,'18'-18'125</inkml:trace>
  <inkml:trace contextRef="#ctx0" brushRef="#br0" timeOffset="45783.8977">16069 8308 0,'18'0'16,"-1"35"15,1 53 1,0 18-1,-18-88 0,0-1 0</inkml:trace>
  <inkml:trace contextRef="#ctx0" brushRef="#br0" timeOffset="46276.9367">16210 8361 0,'18'0'31,"-1"0"-31,-17 53 16,0-18-16,18-17 15,0 17-15,-18 0 16,0 0-16,0 1 16,0-19 31,35-17 31</inkml:trace>
  <inkml:trace contextRef="#ctx0" brushRef="#br0" timeOffset="46728.1638">16563 8449 0,'0'18'15,"18"-18"-15,-18 17 16,0 36 0,0 18 15,0-54 0,0-52 63,0 0-79</inkml:trace>
  <inkml:trace contextRef="#ctx0" brushRef="#br0" timeOffset="47064.1899">16616 8326 0,'17'0'141,"1"0"-125</inkml:trace>
  <inkml:trace contextRef="#ctx0" brushRef="#br0" timeOffset="50791.5691">19720 7497 0,'0'-18'15,"-17"18"110,-19 0-125,1 18 16,0-18-16,-71 35 15,-159 0 17,160 0 15,69-17-16,-122 35 0,-142 35 0,247-53 1,17 1-1,-52 52 0,71-35 0,-1-36 47,18 36-46,-18-35 61,18 0 32,0-1-78,-17 1-47,17 0 16,-18-1 15,18 1 0,-18-18 1,1 0 46,-1 0 141,1 0-204,-1 0 1,-17 0 15,-18 0 16,35 0-16,-35 0 0,36 0 1</inkml:trace>
  <inkml:trace contextRef="#ctx0" brushRef="#br0" timeOffset="51615.412">18274 7920 0,'-35'18'63,"-1"-1"-63,-52 36 31,-71 53 0,159-71 1,0-17-1,18-18 47,17 17-62,142 72 31,105-1-16,-247-71 0</inkml:trace>
  <inkml:trace contextRef="#ctx0" brushRef="#br0" timeOffset="52279.3623">19756 7779 0,'35'0'15,"-18"35"1,19 0-16,-19 1 16,1-19-16,0 1 15,-1 0-15,-17-1 32</inkml:trace>
  <inkml:trace contextRef="#ctx0" brushRef="#br0" timeOffset="53255.1106">20038 7444 0,'17'0'62,"1"17"-62,0 19 16,-18 16-16,88 160 47,-53 70-16,-17-246 0,-18-54 16,0-70-31,17-89 15,36 107 0,-35 70 32,0 0-48,17 70 16,-17 36 1,-1 0-1,-17-71 0</inkml:trace>
  <inkml:trace contextRef="#ctx0" brushRef="#br0" timeOffset="58407.7591">16475 8625 0,'17'0'31,"19"0"-15,17-17-16,52 17 15,-34 0-15,17-18 16,-17 18-16,17-18 16,-18 18-16,1 0 15,141 18 16,35 35 1,-53-53 15,-177-18-16,-17 1 31,-17-19-30,-1-16-1,0 34-31,-35-88 31,53 88-15,-70-52 15,-1 17 0,-35 18 0,-158-36 1,176 36-1,35 35 0,35 0 0,1 0 1,-72 18-1,-263-18 16,34 0-16,300 0 0,-35 0 16,-70 52-16,35-16 1,70-19 15,-17 19-16,17-19-31,-123 54 31,141-54-31,-17-17 31,17 18 1,0 0-1,17-18 0,212 53 16,195-36-16,-248-17 0,-158 0 1,-1 0-1,19 0-15,70 0 15,17 0 0,-35 36 16,-52-19-16</inkml:trace>
  <inkml:trace contextRef="#ctx0" brushRef="#br0" timeOffset="60447.0135">4745 10601 0,'17'0'63,"19"0"-47,52 0-16,-17 0 15,34 0-15,1 0 16,459 0 15,-336 0 0,-88 0 16,0-18-16,18 1 1</inkml:trace>
  <inkml:trace contextRef="#ctx0" brushRef="#br0" timeOffset="63839.8624">3739 10866 0,'18'0'94,"17"17"-47,-17 18-31,0 18-16,17 88 31,-17-88 0,-1-53 0,-17 18 16,18-18-31,-18-18 125,53-17-126,17-71 1,54 18 15,-54 18 0,-34 17 16,-19 35-16</inkml:trace>
  <inkml:trace contextRef="#ctx0" brushRef="#br0" timeOffset="68119.4602">4674 11501 0,'36'0'94,"-19"0"-78,18 0-16,-17 0 15,0 0-15,17 0 16,0 0-16,1 0 16,-1 0-16,35 0 15,-17 0-15,-17 0 16,-1 0-16,0 0 15,-17-18 17,-1 18 15,125-18-16,157 1 0,-246 17 0,-35 0 32,0 0-48,-1 0 1,71-18 15,-17 18 16,-53 0-16</inkml:trace>
  <inkml:trace contextRef="#ctx0" brushRef="#br0" timeOffset="72111.5375">7056 11377 0,'0'18'93,"17"-18"-61,18 0-17,-17 0 1,0 0 0,-1 0-16,1 0 15,0 0 1,-1 0-1,1 0 17,0 0-1,17 0 16,-18 0-16,1 0-15,-36 0 171,1 0-187,-1 17 31,1-17-31,-19 0 47,-17 0-15,0 0-1,36 0 16,34 18 156,1-18-188,0 0-15,35 0 16,52 0 47,-69 18-32,-1-18 0,-53 0 313,1 0-329</inkml:trace>
  <inkml:trace contextRef="#ctx0" brushRef="#br0" timeOffset="73591.3316">8819 11430 0,'18'0'141,"0"0"-141,17 0 15,0 0 1,-17 0-1,0 0-15,17 0 16,-18 0 0,1 0 15,0 0-15,-1 0-1,54 0 16,-18 0 1</inkml:trace>
  <inkml:trace contextRef="#ctx0" brushRef="#br0" timeOffset="74383.451">9931 11430 0,'17'0'47,"1"0"-47,17 18 16,1-18-16,-1 0 15,0 17-15,0-17 16,89 0 15,-71 0 16,0 0-16,0 0 0</inkml:trace>
  <inkml:trace contextRef="#ctx0" brushRef="#br0" timeOffset="75615.8434">11659 11430 0,'18'0'62,"35"0"-46,-18 0-1,106 0 1,89 0 15,-195 0 0</inkml:trace>
  <inkml:trace contextRef="#ctx0" brushRef="#br0" timeOffset="77079.7302">13106 11501 0,'0'-18'140,"17"18"-124,1 0-1,0 0 79,-1 0-78,-17-18-16,36 18 15,-1 0 1,229 0 15,-70 18 1,-158-18 46,122 0-63,-52-18 32,-88 18 47,0 0-94,-1 0 31</inkml:trace>
  <inkml:trace contextRef="#ctx0" brushRef="#br0" timeOffset="93471.516">8114 13159 0,'18'17'63,"-1"-17"-47,1 0-16,-1 0 15,54-17-15,-18-1 16,53 18-1,194 0 17,-142 0-17,107 0 17,-71 0-1,-53 0 0,0 18 0,18-1 16,-18-17-16,0 36 1,-35-19-1,17-17 0,-87 0-31,175 0 31,-175 0-15,34 0 0,-34 0 31,87 0-16,-88 0 0,18 0 0,212-17 1,-142-19-1,-70-17 0,0 36 0,35-71 16,-17-54-16,-36 19 1,0 17-1,-17 36 0,-18 34 0,0 19 1,0-1 15,-53 0-16,-53 18 0,-105 0 0,-142-17 1,-317 17-1,-124 17 0,318-17 0,-71-53 16,-53 36-16,283 17 1,246 0-1,-53 0 0,-316 0 0,-19 0 1,283 0 15,87 0-16,-69 0 0,87 17 0,71 1 47,-18 0-62,1-1 31,17 1-16,35 105 0,-35 19 1,18 16-1,-1-69 0,1-72 0,-18 1 32,35-1-47,-17 1 15,-1-18 109,19 0-124,-19 0-16,54 18 16,105-18 31,-35 0-16,-105 0 0,-19 0 0</inkml:trace>
  <inkml:trace contextRef="#ctx0" brushRef="#br0" timeOffset="95472.2667">6385 13194 0,'18'0'63,"35"0"-17,0-18-30,17 1-16,54 17 16,-1 0-16,36-18 31,70 18 0,-70 0 0,-88 0 1,-54 0 30,19 0-62,34 0 31</inkml:trace>
  <inkml:trace contextRef="#ctx0" brushRef="#br0" timeOffset="97616.8258">8132 13141 0,'0'18'47,"35"-18"-47,0 0 15,0 17-15,36-17 16,17 0 0,18 18-16,17-18 15,142 18 1,141 17 15,-177-18 0,-70 1 1,70-18-1,-88 0 0,-106 0 0,71 18 16,-53-18-16,0 0 1,88 0-1,-88 0-31,88 0 31,-123 0-15,17 0-1,53 0 17,53 0 15,-123 0 15,17 0 63</inkml:trace>
  <inkml:trace contextRef="#ctx0" brushRef="#br0" timeOffset="98320.2838">12047 12735 0,'36'0'78,"17"0"-78,17 0 16,-17 0-16,106 0 31,-71 0 0,-70 0 141,-18 18-156,-18 0-1</inkml:trace>
  <inkml:trace contextRef="#ctx0" brushRef="#br0" timeOffset="98920.5378">12100 12929 0,'53'18'62,"0"-18"-46,35 0 0,300 18 15,-352-18-31,17 0 31,-71 0 141,0 0-172</inkml:trace>
  <inkml:trace contextRef="#ctx0" brushRef="#br0" timeOffset="100279.2332">12294 12506 0,'-17'18'78,"-1"-1"-62,18 1-16,0 0 15,-18-1 1,-52 71 15,35-70 1,35 0 46,0-1-63,-18 19 32,-35 16-16,53-34 94,0 0-125,0-1 32,18 1-1,-1 17-15,1 1-1,17 17 16,-17-36 1,35 36-1,-18 0 0</inkml:trace>
  <inkml:trace contextRef="#ctx0" brushRef="#br0" timeOffset="101248.1004">12453 12771 0,'53'0'125,"-35"0"-110,17 0-15,-17 0 16,17 0-16,0 0 16,18 0 31,0 0-16,-35 0 0,17 0 0,-18 0 1</inkml:trace>
  <inkml:trace contextRef="#ctx0" brushRef="#br0" timeOffset="106847.6134">6650 14129 0,'35'0'16,"0"0"-16,18 0 15,36 0-15,34 0 16,0 0-16,19 0 16,16 0-16,1 0 15,229 0 1,300 35 15,-88-35 0,17-18 1,-105 1-1,52 17 16,-211 0 0,-36 53-16,283-18 0,-159-53 0,-282-17 1,17 35-1,-105 0-31,140-18 31,-193 18-15,17 0 15,159 0 0,-17 18 0,-213-18 188,-34 0-219,-18 0 16,-53 0-1,-441 0 17,405 0-32,-423 0 31,477 0-31,-124 0 31,-159 0 16,-17 0-16,70 0 16,194 0-16,-17 0 1,-106 0-1,-18 0 0,-17 0 0,87 0 1,1 0 15,-36 0-16,36-18 0,-18 1 16,88-1-16,36 18 0,70 0-31,-106 0 32,124 0-17,-53 0 17,17 0-1,1 0 0,-72 0 0,-16 0 1,122 0-1,19 0 109,-1 0-108,1 18 30,-1-18-46,-35 0-1,18 0 17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46:56.6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2893 6262 0,'0'17'16,"17"-17"-1,1 0 48,0 0-48,-1 0 17,-17 18-17,18-18 17,105-18-1,-17 1 0,-18 17 0,106-18 1,1 18-1,-125-17 0,36 17 16,211 0-16,-17 0 0,-176 0 1,123 0-1,282-18 0,53 18 0,-512 0 1,195 0 15,300 0-16,-107-18 0,-176 18 0,300 18 1,-194-18-1,-176-18 0,53 18 16,-1-17-16,-158 17 0,71 0 1,281-18-1,-176 18 0,-123 0 0,123 18 1,-52-36 15,-213 18-16</inkml:trace>
  <inkml:trace contextRef="#ctx0" brushRef="#br0" timeOffset="2303.5906">12206 6156 0,'18'0'31,"-1"0"0,1 0-15,0 0-16,17 0 16,476 0 15,124-35 0,-229 35 0,-177 17 1,89 1-1,193-18 0,-211 0 16,-247 0-16</inkml:trace>
  <inkml:trace contextRef="#ctx0" brushRef="#br0" timeOffset="3534.6775">16439 6138 0,'18'0'16,"0"0"-16,-1 0 16,1 0-1,17 0 1,36 0 15,123 0 0,-124 0 1,19 0-1,52 0 0,-124 0 0,-34 0 63</inkml:trace>
  <inkml:trace contextRef="#ctx0" brushRef="#br0" timeOffset="4462.5517">18009 6103 0,'0'0'0,"18"0"15,0 0-15,35 0 16,70 0-16,18 0 15,0 0-15,18 0 16,35 0-16,-53 0 16,141 0-1,18 0 17,-141-18-1,-141 18-16,17 0 17,0 0 15,212 0-16,18 0 0</inkml:trace>
  <inkml:trace contextRef="#ctx0" brushRef="#br0" timeOffset="5855.6602">21378 6244 0,'18'0'31,"0"0"-31,17 0 16,18 0-16,17 18 16,1-18-1,123 0 1,388 17 15,-70 1 0,-230-18 1,0 0-1,53 18 0,-158-18 0,-72 0 1,107 0 15,35 0-16,-35 0 0,35-18 0,264 18 1,-176 0-1,-247-18 0,-70 18 16,-18-17 203,0 34-125</inkml:trace>
  <inkml:trace contextRef="#ctx0" brushRef="#br0" timeOffset="7887.1423">10266 5062 0,'0'-35'31,"0"17"-15,35-17-16,18-35 16,18 17-16,17-53 15,35 18-15,18 17 16,0-17-16,248-88 31,369-54 0,-246 124 1,-19 71-1,-351 35-31,440 0 31,-441 35-15,406 54-1,405 69 32,-317-34-15,-582-89-1,-18 18 0,247 123 0,54 1 1,-125-71-1,-211-89 0,18-17 16</inkml:trace>
  <inkml:trace contextRef="#ctx0" brushRef="#br0" timeOffset="8607.6001">16969 4463 0,'35'17'15,"-35"1"1,18 17-16,-18 0 15,35 18-15,0 36 16,-35 16 31,0-52-16,0 18 0,-18-53 1,-17-18-1,0 0-15,-53 0 15,-142 52 0,72 1 16,122-53-16</inkml:trace>
  <inkml:trace contextRef="#ctx0" brushRef="#br0" timeOffset="10110.2337">10195 4551 0,'18'0'31,"0"0"-16,-1 35-15,1-17 16,-1-1-16,1 36 16,-18-17-16,0-1 15,0 0-15,0 0 16,0 54 0,0-54-1,0 18-15,0 35 31,0-70-15,0-1 0,18-17 62,35 0-63,158 0 17,-193 0-17,35 0 17</inkml:trace>
  <inkml:trace contextRef="#ctx0" brushRef="#br0" timeOffset="11766.6909">8378 7902 0,'36'0'31,"-1"0"-16,18 0 1,17 0-16,1 0 16,53-17-16,-19-1 15,36 0-15,18 18 16,141-17 0,0 17 15,-159 0 16,88 17-16,-52-17 0,87 0 0,19 0 1,-160 0 15,-70 0-16,17 0 0,19 0 0,-107 0 204,0 0-235,1 0 15,-1 0 1</inkml:trace>
  <inkml:trace contextRef="#ctx0" brushRef="#br0" timeOffset="13758.693">13847 7814 0,'52'0'31,"54"0"-31,0 0 15,35 0-15,18 0 16,17-18-16,18 18 16,-17 0-16,-1 0 15,318 0 17,-423 0-1,70 0 0,194 18 16,-88-36-16,-36 1 0,-140 17-31,317 17 32,-282-17-32,88 0 31,-106 0 0,-106 0 313,1 0-328,-18 18-16,17-18 15,0 18-15,-17-18 16,-53 0-1,-89 0 17,-122 0-1,16 0 0,-17 0 0,265 0-31,-141 0 32,158 0-17,-158 0 17,-36 0-1,71 0 0,70 0-15,-105 0 15,106 0-31,-230 0 31,264 0-15,1 0-16,-88 0 31,-18-18 16,-1 18-16,72 0 0,35-18 1,-89 18-1,1 0 0</inkml:trace>
  <inkml:trace contextRef="#ctx0" brushRef="#br0" timeOffset="15926.3332">8220 7849 0,'17'0'16,"36"0"-1,18 0-15,52-17 16,18 17-16,53 0 15,-17 0-15,35-18 16,34 18-16,319 0 47,-495 0-16,-52 0-31,194 0 31,-53 0-31,317 0 32,-88 0-1,-335 0 0,-18 0 0,88 0 1,19 0 15,-125 0-16</inkml:trace>
  <inkml:trace contextRef="#ctx0" brushRef="#br0" timeOffset="20711.1589">5909 9472 0,'18'0'63,"-1"0"-48,1 0-15,0 0 16,-1 0 0,1 0-16,-1 0 15,54 0 16,17 0 1,0-35-1,-35 35 0,-35 0 0,0 0 1,-36 0 155,0 0-187,1 0 16,-1 0-16,-88 0 31,0 0 16,53 0-16,36 0 0,-1 0 126</inkml:trace>
  <inkml:trace contextRef="#ctx0" brushRef="#br0" timeOffset="22216.3612">6632 9437 0,'36'0'62,"16"0"-46,-16 0-1,-19 0 1,1 0 0</inkml:trace>
  <inkml:trace contextRef="#ctx0" brushRef="#br0" timeOffset="24663.9449">7338 9437 0,'17'0'31,"1"0"-15,0 0-16,-1 0 16,19 0-16,-1 0 15,35 0 1,266 0 15,-72 0 0,-123 0 1,-70 0-1,229-18 0,-177 18-15,159 0 15,-176 0-31,-35 0 0,88 0 31,-54 0 0,19 0 1,-71 0-1,-36 0 375,19-17-390,34 17-16,18 0 15,36-18-15,-1 18 16,18 0-16,-17 0 16,-18 0-16,-36 0 15,1 0 1,-53 0 62,70 0-47,18 0 1,-89 0-1,36 0 0,53 0 0,-18 0 1,53 0-1,-53 0 0,1 0 16,-19 0-16,36 0 0,-18 0 1,-17 0-1,-36 0 0,18 0 0,-35 0 48,-1 0-48,54 0 0,-18 0 0,-18 0 1,-17 0-1,-1 0 0</inkml:trace>
  <inkml:trace contextRef="#ctx0" brushRef="#br0" timeOffset="34375.1023">16598 10319 0,'18'0'31,"-1"0"-15,1-18 0,0 18-16,-1 0 15,36 0-15,0 0 16,18 0-16,-1 0 16,230 0 15,-176 0 0,-89 0 16,0 0-16,-17 0 0,17 0 1,-17 0-1</inkml:trace>
  <inkml:trace contextRef="#ctx0" brushRef="#br0" timeOffset="38463.5544">5821 11024 0,'17'0'93,"1"0"-77,0 0-16,17 0 16,0 0-1,159 0 16,53 0 1,-88 0 15,-106 18-16,0-18-31,141 0 31,-141 0-31,17 0 31,-34 0 1,87 0-1,71 0 0,-35 0 16,0 0-16,-1 0 0,-122 0 1,-36-18-1,53 18 0,0 0 0,70-17 16,-35 17-15</inkml:trace>
  <inkml:trace contextRef="#ctx0" brushRef="#br0" timeOffset="39782.2993">8802 11077 0,'0'0'0,"17"0"0,-17 18 15,18-18-15,35 17 16,18 1-16,34-18 15,1 0-15,18 0 16,17 0-16,88 18 16,36-1 31,-124 1-16,-18-18 0,-35 0 0,71 0 1,53 18-1,-71-1 0,-70-17 16,-36 0-31,194 0 15,36 0 0,-159 0 0,-106-17 32</inkml:trace>
  <inkml:trace contextRef="#ctx0" brushRef="#br0" timeOffset="41991.5144">12559 11165 0,'-18'0'78,"1"0"-62,-1 0-16,-17 0 15,-89-70 16,107 52 16,-1 1-15,-53-142-1,36 141-16,35-35 17,-18 0-1,18-17 0,0-1 0,0 18 16,18 0-15,35-35-1,0 53 0,-35 17 0,17 18 1,35 0-1,36 0 0,-35 18 16,-36-18-16,0 18 0,1-1 1,-19 1-1,36 17 0,-35 0 0,17-17 1,0 17 15,-17 1-16,0-1 0,-1-17 0,-17-1-15,0 36 15,0 0 0,0 0 16,0-18-15,-35-17-1,-18 35 0,35-36 0,-17 36 1,-18 0-1,-53-18 0,54 1 16,34-36 47,0 0 46,1 0-124,-19 0-16</inkml:trace>
  <inkml:trace contextRef="#ctx0" brushRef="#br0" timeOffset="43679.1175">13176 11095 0,'18'0'109,"0"0"-109,-1 0 16,36 0-16,-18 0 15,-17 0 1,0 0 15</inkml:trace>
  <inkml:trace contextRef="#ctx0" brushRef="#br0" timeOffset="45398.8744">14041 10989 0,'0'0'0,"17"0"47,18 0-31,-17 0-16,53 0 16,-18 0-16,0 0 15,-1 0-15,1 0 16,194 0 15,18 18 16,-71-1-16,-124-17 0,-17 0 1,0 0-1,-35 18 0,158 0 0,54-18 16,-107 0-15,-35 17-1,53 1 0,-88-1 0,-35-17 16,17 18-31,89-18 15,-54 0 16,89 0-16,-36 0 0,-52 0 1,0 18-1,70-18 0,53 0 0,-36 0 16,89 17-15,-53-17-1,-105 0 0,-1 0 0,0 0 1,-70 0-1,17 0 16,-17 18-16</inkml:trace>
  <inkml:trace contextRef="#ctx0" brushRef="#br0" timeOffset="53992.5464">5891 12629 0,'18'0'109,"0"0"-109,17 0 16,18 0-16,-18 0 16,106-17-1,124 17 17,-195 0-1,-52 0 16,0 0-16,17 0 0,53-18 0,-35 18 1,-53-17 77,18 17 110,-1 0-204,1 0-15,0 0 47,-1 0 16,1 0-16,-18 17-32,0 1 17,-18-18 171,1 0-110,-1 0-77,0 0 0,-17 0 15,0 0 0,0 0-31,-18 0 31,17 17-31,-17-17 32,-35 18 15,18-18-16,52 0-16,0 0-15,1 0 16,-1 0 15,-17 0 1,0 18-1,17-18 0,-17 0 16,-107 0-16,-87 0 0,212 0 16,-19 0 453,36-18-484,-17 18-16,-1 0 31</inkml:trace>
  <inkml:trace contextRef="#ctx0" brushRef="#br0" timeOffset="56335.4526">5768 12665 0,'35'17'125,"-17"-17"-125,-1 0 15,1 0-15,35 0 16,-18 0-16,1 0 16,-1 0-16,0 0 15,0 0-15,18 0 16,0 0-16,141 0 47,-158 0-47,16 0 31,-16 0 0,-19 0-15,89-17 15,-18-1 0,1 18 1,34 0-1,-88 0 0,-88 0 328,18 0-343,0 0-16,-18 0 16,0 0-16,0 0 15,-17 0-15,17 0 16,0 0-16,17 0 16,-16 0-1,-1 0 32,-194 0 0,53 18-16,123-18 0,53 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49:35.2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5468 13494 0,'35'0'93,"1"0"-77,-1 0-16,18 0 16,-18 0-16,0 0 15,195 0 17,17 0-1,-142 0 16,-87 0-32</inkml:trace>
  <inkml:trace contextRef="#ctx0" brushRef="#br0" timeOffset="1041.6991">6756 13494 0,'17'0'47,"1"0"-32,35 0-15,17 0 16,142 17 0,317 1 15,-176-18 0,-106 0 0,-35 0 1,35 0-1,-194 0-31,141 0 31,-177 0-15,54-18 15,35 18 0,105 18 0,-34-18 1,-72 0-1,-69 0-31,70 0 31,-89 0-15,36 0-1,-18 0 32,18 0-15,-35 0-1</inkml:trace>
  <inkml:trace contextRef="#ctx0" brushRef="#br0" timeOffset="4015.8764">10724 13529 0,'18'0'63,"0"0"-47,17 0-16,0 0 15,1 0-15,16 0 16,54 0 15,-53 0 16,53 18-16,-53-18 0,-18 17 1,-17-17-1,17 0 0,0 0 0,-52 0 376,-1 0-392,1 0 1,-1 0-16,0 0 16,-17 0-1,17 0 1,1 0-16,-72-17 31,1-1 16,71 18-16,-1 0 0,0 0 1,1 0-1,-19 0 0,1 0 0,18 0 63,-1 0-47,0 0 0,1 0-31,-1 0 62,0 0-47,1 0 0,-1 0 0,0 0 1,18 18 155,36-18-171,-1 0-1,88 0 17,19 0-1,-54 0 0,-35 0 0,-18 0 16,-17 0-15,-1 0 14,1 0-14</inkml:trace>
  <inkml:trace contextRef="#ctx0" brushRef="#br0" timeOffset="8983.9504">6720 13458 0,'18'0'15,"0"0"1,17 0 0,-17 0-16,17 0 15,0 0-15,18 0 16,18 0-16,52 0 16,265 0 15,-335 0-31,-18 0 47,-35-17 62,18 17-15</inkml:trace>
  <inkml:trace contextRef="#ctx0" brushRef="#br0" timeOffset="14160.4775">7232 13423 0,'18'0'62,"17"0"-46,-18 0-1,19 0-15,17 0 16,53 0 31,35 0-16,-88 0 0,-36 0 16,1 0-31,17 18 15,-17-18-15,35 0 15,0 0 16,-36 0-16,-34 17 313,-19 1-328,19-18-16,-1 0 15,0 0-15,1 18 16,-36-18 15,18 0 16,-1 0-16,1 0 0,17 0 1,-17 0-1,17 0-31,-17 0 31,18 0-15,-1 0 15,0 0 0,-17 0-15,-18 17 15,35-17 0</inkml:trace>
  <inkml:trace contextRef="#ctx0" brushRef="#br0" timeOffset="22648.851">10689 13529 0,'18'0'31,"-1"0"-15,19 0-1,-1 0 1,-17 0-16,70 0 15,35-18 32,-52 18-15,-1 0-1,1 0 0,0 0 0,-19 0 1,-16 0-1,-19 0 0,1 0 32</inkml:trace>
  <inkml:trace contextRef="#ctx0" brushRef="#br0" timeOffset="34111.8062">10195 13511 0,'0'0'0,"18"0"16,0 0 0,-1 0-16,1 0 15,17 0 1,-17 0-16,17 0 15,0 0-15,1 0 16,34 0-16,371 36 47,-212-36-16,-193 0 0,-19 0 1,1 0-1,0 0 16,17 17-32,18-17 32,-18 18-15,18-18-1,-18 0 0,-17 0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50:45.4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8572 14305 0,'36'0'125,"34"0"-110,54 18-15,17-1 16,0-17-16,459 18 31,-512-18-15,53 18 15,-123-18 31,-18 17-30,17-17 61,19 0-93,34 0 47,-87 0 266,-19-17-298,-34 17-15,-1 0 16,-282-36 15,212 19 1,18 17-1,-71 0 0,-53 0 16,176 0-16,54 0 0,-54 0 204,-17 17-235,17-17 15,1 0-15,-89 36 32,124-36-1,70 0 547,18 0-578,88 0 31,-35 0-31,335 0 32,-335 0-32,52 0 31,-158-18 0,18 18 16,0 0-31,70-18 15,-53 18-31,0 0 47,-17 0-47,17 0 31,1 0 0,-19 0 0,1 0 1,0 0-1,-1 0-31,1 0 31,-1 0 16</inkml:trace>
  <inkml:trace contextRef="#ctx0" brushRef="#br0" timeOffset="2225.1017">8625 14305 0,'18'-17'63,"0"17"-47,-1 0-16,54 0 15,282 0 16,88 52 16,-142-52-15,-157 0-1,-72 0 0,-52 0 0</inkml:trace>
  <inkml:trace contextRef="#ctx0" brushRef="#br0" timeOffset="6568.6437">6068 14358 0,'17'0'110,"1"0"-95,17 0 1,124 0-1,159 0 32,34 0-15,-175 0-1,-71 0 0,123 35 0,-53-35 1,54 0-1,87 0 0,1 0 16,70 0-16,-283 0-31,372 0 31,-371 0-31,52 0 32,-105 0-1,-35-17 0,17 17 0,36-36 16,-36 36-47,124 0 32,-106 0-32,70-17 31,18 17 0,-35-18 0</inkml:trace>
  <inkml:trace contextRef="#ctx0" brushRef="#br0" timeOffset="18336.5804">6103 14358 0,'18'0'187,"-1"0"-171,1 0-16,0 0 15,70 0 17,18 18-1,-53-1-31,158 19 31,-175-36-15,105 0-1,70 0 32,-140 0-15,-36 0-1,124 0 0,-124 0-31,53 0 31</inkml:trace>
  <inkml:trace contextRef="#ctx0" brushRef="#br0" timeOffset="24040.3408">6421 14393 0,'0'18'94,"35"-18"-79,0 18-15,18-1 16,335 54 15,-106-71 1,-264 0-1,35 17 0,53-17 16,35 0-16,-35 18 0,-89-18-31,54 0 32,-36 0-17,18 0 1,88 0 15,-106 0 0,-17 0 16,17 0-15,-17 0-1,0 0 141,35 0-172,-1 0 15,72 0 1,35 0 15,-89 0 0,-52 0 313,-1 0-328,19 0-16,193 0 15,18 0 32,-229 0-15,-1 0 46,1 0-63</inkml:trace>
  <inkml:trace contextRef="#ctx0" brushRef="#br0" timeOffset="25665.5187">16916 12083 0,'17'0'47,"-17"17"-31,18 1-16,0 88 31,-1 52 0,-17 54 0,18-88 16,-18-89-47,18 53 32,-1-70-32,-17 123 31,0 18 0,18-89 0,-1-52 1,-17-1 14,18 1-14,-18 0-1,0 70 0,0-70 0</inkml:trace>
  <inkml:trace contextRef="#ctx0" brushRef="#br0" timeOffset="26944.8023">17074 13670 0,'18'0'94,"-18"18"-94,18-1 15,-18 36 1,0 141 15,0 36 0,0-124 16,0-18-15,0 18-1,0-54 0,0-34 0,17 0 1,-17-1 61,18-17-61,-18 18 30,0 17-46,18-17 15</inkml:trace>
  <inkml:trace contextRef="#ctx0" brushRef="#br0" timeOffset="28616.8478">17445 12153 0,'17'0'15,"36"0"1,247-53 15,-159 36 0,-88-1 1,18 53-1,-1 71 0,36 53 0,-35 0 16,-54-36-15,-17-88-32,-17 71 31,-1-88-31,-17 70 31,-53-17 0,35-71 1,0 17-1,-18-17 16,-52-35-16,52 0 0,18 17 0,-17-53 1,-71-70-1,70 18 0,18-1 0,53 36 16,0 35-15,0 18-1</inkml:trace>
  <inkml:trace contextRef="#ctx0" brushRef="#br0" timeOffset="30168.5742">17921 13811 0,'0'-17'16,"18"-1"-1,17 18 17,53-35-1,36 35 0,34 53 0,-69 0 16,-19-36-15,-35 36-1,1 18 0,-36-1 0,-18 18 1,-52 1-1,17-36 16,17-1-16,-52 1 0,18-17 0,17-19 1,35-17 30,0-17-62,-123-107 31,88 1 16,36-18-15,17-18-1,0 88 0</inkml:trace>
  <inkml:trace contextRef="#ctx0" brushRef="#br0" timeOffset="31126.5436">17339 15134 0,'18'18'15,"-1"70"1,54 177 31,-71 123-16,0 17 0,0-334-31,0 158 31,0-211-31,-18-18 110,1-88-95</inkml:trace>
  <inkml:trace contextRef="#ctx0" brushRef="#br0" timeOffset="32527.9987">17903 15169 0,'18'-17'15,"35"-1"17,53 18-1,-53 0 0,70 71 0,71 17 16,-35 0-15,-71-35-1,-17 35 0,-36 53 0,-17-35 1,-18-53-1,-53 53 0,-35-53 16,-54-18-16,1-35 0,53-35 1,-53-142-1,53 54 0,53 0 0,17-19 16,18 125-47,0-107 32,0 107-32,18-54 31,-18-17 0,17 70 0</inkml:trace>
  <inkml:trace contextRef="#ctx0" brushRef="#br0" timeOffset="37280.6039">5856 16457 0,'18'0'63,"17"0"-47,-17 18-1,264-18 16,53-36 1,-17 36-1,-248 0-31,212 0 31,-176 0-15,159 0-1,35 0 32,-89 0-15,-34 0-1,52 0 0,-194 0-31,177 18 31,35-18 1,-35-35-1,-18 35 0,35 0 16,-70 0-16,-142 0-31,54 0 31,-18 0-31,194 0 32,17 0-1,-193 0 0,140 0 0,195 0 16,-212-18-15,-17-52-1,34 34 0,-17 1 0,265 0 1,-177-18-1,-247 53-31,159 0 47,-105 0-47,263 0 31,54 0 0,-230 0 0,71 0 1,89 0-1,-142 17 0,105-17 0,107 18 16,-124-18-15,-141 0-1,-52 0 0,-54 0-31,71 0 31,-89 0-15,1 0 0,0 0 15,105 0 0,212 0 16,-17 0-16,-142 18 0,-141-18 1</inkml:trace>
  <inkml:trace contextRef="#ctx0" brushRef="#br0" timeOffset="38809.7474">20391 16422 0,'35'0'16,"-18"0"-1,54-18 1,264 1 31,-194 17-47,600 35 31,-512-35-31,406 35 31,89-35 0,-354-18 1,-17 18-1,88 0 0,-159 0 0,-123 0 16,405 89-15,54-72-1,-530-17 0,-71 0 110,19 0-126,-1 0-15,-17 0 16,-18 18 109,-53 35-125</inkml:trace>
  <inkml:trace contextRef="#ctx0" brushRef="#br0" timeOffset="39873.5459">21272 16898 0,'18'0'16,"53"0"0,123 0-1,811-35 17,-158 17-1,-212 18 0,-229 0 16,158 18-16,-123-1 0,-406-17 1</inkml:trace>
  <inkml:trace contextRef="#ctx0" brushRef="#br0" timeOffset="41984.6714">21643 14482 0,'18'0'16,"-1"0"0,1 35 15,-18 124 0,0-107-31,-18 90 31,18-125-31,-17 54 32,-1-1-1,18-34 0,0-19 0,0 1 16,0 0-15,-18-18 30,1 0-46,-1-53-1,-35-53 17,35 35-1,18 54-31,0-1 31,18 36 78,0 17-93,-1 18 0,36 53 15,-17-36 0,-19-87 63,1-19-78,17-17 15,-35 36 0</inkml:trace>
  <inkml:trace contextRef="#ctx0" brushRef="#br0" timeOffset="49359.6998">22172 16104 0,'35'0'63,"1"0"-48,17 18-15,70-18 16,318 0 15,-88 18 0,-71 17 1,282 0-1,1-17 16,-424-18-16,0 0 0,265 35 0,-18-35 1,-282 0-1,35 0 0,35 0 0,-158 0 16,229 18-15,88-36-1,-300-17 0,-17-1 0,17 19 1,-17-89-1,17-17 0,36-124 16,-54 17-16,-17 72 0,-17 69 1,-1 54-1,-53-18 0,-370 18 0,-17 17 16,70 18-15,0 0-1,-36 0 0,125 36 0,140-36 1,0 0-1,0 0 16,36 0-16,-1 0 0,-17 0 0,-212 0 1,212 0-1,53 0 0,-106 0 0,35 0 16,53 0-15,89 0-32,-18 0 31,-1 0-16,-34 0 1,-89 17 15,124 1 1,17-18 14,-17 0-30,0 0 31,-1 17-16,36 19 0,0-19 63,0 1-78,0 35-1,18 0 32,-18 70-15,18-17-1,-1-35 0,-17-18 0,18 17 1,-18-35-1,0 18 16,0-35-16,0 0 16,0-1-32,35 19 17,-17-36 61,17 17-93,371 1 47,70-18-15,-353 0-1,-52 17 0,264-17 0,-176 0 1,-142 0 61,1 0-77,17 0 15,107 36 0,52-1 1,-89-17-1,37 35 0,-90-53 0,-34 0 16,106 0-15,211 0-1,-35 0 0,-195 0 0,213 70 1,229-17-1,-442-53 0,-87 0 157,35 0-188,-35-18 15,-1 1-15,72-19 31,-54 19 16,18 17-15,0 0-1,-36 0 0,19 0 0,-36-18 251,0 1-267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54:54.4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2028 7461 0,'0'18'141,"0"0"-141,0-1 15,0 18 1,18-35-16,-18 18 16,0 53-1,35 52 16,-17-35 1,-18 18-1,18-53 0,-1 35 16,-34 142-16,-1-125 1,18-87-1,0 0 281,-18-18-280</inkml:trace>
  <inkml:trace contextRef="#ctx0" brushRef="#br0" timeOffset="2080.7581">4939 7955 0,'18'0'94,"17"0"-79,18 0-15,0 0 16,388-17 15,-124-19 0,-229 36 1,18 0-1,212 0 16,-36-17-16,-194 17 0,-53 0 0,1 0 1,-1-18-1,-17 18 16,-1 0-16,-34 0 172,-1 0-172,0 0 1,1 0-17,-89 0 17,-88 0-1,-247 18 0,17-18 0,336 0 1,53 0-1,-88 0 16,52 35-16,53-35 0</inkml:trace>
  <inkml:trace contextRef="#ctx0" brushRef="#br0" timeOffset="3696.1907">8026 9578 0,'17'0'63,"19"0"-63,17 0 15,17 0-15,442 35 47,-283-35-15,-141 0-1,-17 0 0,176 0 0,211 0 1,-334 0-32,228 0 31,-281 0-16,105 0 17,-17 0-1</inkml:trace>
  <inkml:trace contextRef="#ctx0" brushRef="#br0" timeOffset="5848.1163">7620 11148 0,'53'-18'125,"0"18"-110,0 0-15,106 0 16,17 0 31,-141 0-16,-17 0 0,-1 0 0,36 0 1,-17 0-1,-19 0 0,-34 0 94,-1 0-125,-17 0 16,-53 18 15,-36-18 0,36 0 1,53 0-1,-124 0 16,-70 0-16,193 0 0,89 0 172,0 17-187,18-17-16,-36 36 16,141-36 15,-123 17 0,-35-17 0,52 0 1,-52 0-1,-18-17 16</inkml:trace>
  <inkml:trace contextRef="#ctx0" brushRef="#br0" timeOffset="7497.1772">7056 13917 0,'17'0'63,"18"0"-47,18 0-16,194 0 15,424 0 16,69 0 16,-140 0-15,-512 0-32,124 0 31,-53 0 0,0 18 0,-18-1 1,247 72-1,88-72 16,-441-17-47,-17 0 31</inkml:trace>
  <inkml:trace contextRef="#ctx0" brushRef="#br0" timeOffset="10416.6772">1799 7250 0,'18'0'16,"-1"0"15,-17 17-15,71 36 15,17 124 0,-88 193 1,-106-88-1,-35-158 0,-70-89 16,-1-53-16,141 1 1,142 17 30,211 123-31,-141 1 1,-141 123-1,18 246 16,-18-334-47,-35 335 31,-1-370-31,1 158 31,35 35 0,18-17 1,-18-53-1,0 0 0,0-176-31,0 264 47,0-247-47,-18 176 31,18 19 1,0-72-1,0-158 0,18 35 0,-18-52-31,17 105 32,1-106-17,0 71 1,-1-18 31,19-17-16,-1 17 0,0-53 0,-35-17-31,18 52 32,-18-52-17,17 53 1,1-36 15,-18-18 0,18 1 16,-18 0-15</inkml:trace>
  <inkml:trace contextRef="#ctx0" brushRef="#br0" timeOffset="14696.2195">2011 7144 0,'-18'0'296,"-17"0"-280,-18 0-16,-88 17 31,-53 54 1,212-53 46,-18-1-47,35 1-15,0 17 15,0 18 16,-17 35-16,-18 89 0,0-72 0,0 54 1,-35 18-1,-1-54 0,-52-35 16,18-35-16,17-35 1,35-18-1,-17 0 0,70 17 110,18 19-126,18-1-15,-1 18 16,107 88 15,-160-106 0,-17 71 1,0 18-1,0-89-31,0 106 31,0-88-15,0 88 15,0 71 0,0-71 1,-35 35-1,17 106 0,1-176-31,-89 353 31,88-318-15,-35 194 0,18-17 15,35-107 16,0-52-16,-18 123 0,-35-35 0,36 71 1,17-71-1,0-194 0,17-36 16,19 71-16,17 18 1,-36-18-1,1-17 0,0-53 0</inkml:trace>
  <inkml:trace contextRef="#ctx0" brushRef="#br0" timeOffset="22503.3922">19667 8114 0,'18'0'78,"17"0"-78,18 0 16,18 0-1,511 18 16,370 34 1,-317-16-1,-53-36 0,18 0 0,53 0 16,-53 0-15,-71 0-1,-177 0 0,-228 0 0,-54 0 1,89 0-1,-18 0 16,-105 0-47</inkml:trace>
  <inkml:trace contextRef="#ctx0" brushRef="#br0" timeOffset="27071.9468">19509 9772 0,'35'0'78,"0"0"-78,36 0 16,-1 0-16,318 18 31,-247-18-31,389 17 32,-442-17-17,159 0 1,176-17 31,177-36-16,-230 35 0,-299 18 0,-71-35 1,35-36-1,-17 36-15,-18-18 15,0-141 16,0 71-16,-106 17 0,-123 35 0,-107 53 1,-69-17-1,-54 0 0,36 17 16,-18 36-16,282-18 1,18 0-1,0 18 0,-88-1 0,-36 1 1,212-18-32,-18 0 31,54 17 47,-1-17-62,-17 36-1,-18-1 16,18-17 1,-1 17-1,36 0 0,0 36 16,0 88-16,18-54 1,0-87-1,-1 17 0,19 1 0,-19-19 1</inkml:trace>
  <inkml:trace contextRef="#ctx0" brushRef="#br0" timeOffset="32241.7856">20179 10724 0,'35'0'188,"0"0"-173,54 0-15,158 0 16,88 0 15,-300 0 16,0 0 109,1 0-156,-19-17 16,1 17-16,52-18 31,-52 18 297,17 0-328</inkml:trace>
  <inkml:trace contextRef="#ctx0" brushRef="#br0" timeOffset="33479.8419">21978 10636 0,'35'0'63,"1"0"-48,17 0-15,-1 0 16,90 0 15,-72 0 0,-35 0 1</inkml:trace>
  <inkml:trace contextRef="#ctx0" brushRef="#br0" timeOffset="34527.8436">23213 10724 0,'53'0'47,"17"0"-47,618 0 31,106 0 16,-618 0-16</inkml:trace>
  <inkml:trace contextRef="#ctx0" brushRef="#br0" timeOffset="36616.0908">19932 12365 0,'35'0'62,"0"0"-62,54 0 16,17 0 0,458 35 15,-70-35 0,-353 0 0,71 18 1,-18-18-1,106-18 16,123-17-16,-88 17 0,-123 1 0,88-1 1,-1 18-1,37 0 0,52 0 16,-124 0-16,-158 0 1,123 0-1,89 0 0,-71 0 0,-212 0 1</inkml:trace>
  <inkml:trace contextRef="#ctx0" brushRef="#br0" timeOffset="39312.1318">20144 13247 0,'17'0'109,"36"0"-93,18 17-16,-1-17 16,195 18 15,-247-18 0,-1 0 63,1 0-79,17 0 17,-17 0-1,-1 0 0,-17-18 16,18 18-16,0 0-15,35 0 15,-36 0 16,1 0-16,-1 0 1,1 0 14,0 0-30,-1 0 15,1 0 32</inkml:trace>
  <inkml:trace contextRef="#ctx0" brushRef="#br0" timeOffset="41176.0252">21960 13123 0,'18'0'109,"0"0"-93,17 0-16,36 18 15,105-18 16,-35 18 1,-123-18 77,-1 0-31,19 0-62,16 0-1,19 0 1,-36 0-16,-17 0 31,0 0 32,-1 0-48,1 0 17</inkml:trace>
  <inkml:trace contextRef="#ctx0" brushRef="#br0" timeOffset="43480.6761">22719 13123 0,'18'0'78,"-1"0"-63,54 0 17,17 0-1,-18 0 0,-52 0 0,0 0 1,35 0-1,-36 0 16,-17-17 171,18 17-218,0 0 16,-1 0 0,36 0 15,-35 0 0,-36 0 0,-52 0 1,17 0-1,-53 0 0,88 0-31,-105 0 47,105 0-47,-17 0 31,17 0 63,1 0 31,-1 0-109,-17 0-16,-18 35 31,17-35 0,19 0 0,34 0 266,19 0-281,17 0 0,17 0-16,195 0 31,-212 0 16,-53-18 46,-71 36 79</inkml:trace>
  <inkml:trace contextRef="#ctx0" brushRef="#br0" timeOffset="45232.1979">10389 10866 0,'-35'0'63,"-18"0"-63,-17 0 15,-124 0 1,-106 0 15,247 0-31,0 0 32,0 0-1,-53 0 16,0 0-16,53 0 0,36 0 16,-107-36-31,-246 36 15,317 0 0</inkml:trace>
  <inkml:trace contextRef="#ctx0" brushRef="#br0" timeOffset="46335.9288">9066 10636 0,'-35'0'47,"-18"18"-31,-70 52 15,87-34 16,19-19-16,-1 1 47,18 0-62,0-1 15,-17-17 16,34 18 0,36 17-32,53 89 17,-71-107-32,71 89 31</inkml:trace>
  <inkml:trace contextRef="#ctx0" brushRef="#br0" timeOffset="50784.3796">22631 13176 0,'17'0'94,"19"0"-78,-19 0-16,36 0 31,53 0 0,17 0 1,-34 0-1,-72 0 0,1 0 141,0 0-156</inkml:trace>
  <inkml:trace contextRef="#ctx0" brushRef="#br0" timeOffset="53535.966">24448 13229 0,'17'0'94,"18"0"-79,54 0 1,246 0 15,0 0 16,-229 0-16,-71 0 1,-17 0-1,52 0 0,71 0 0,-123 0-31,17 0 32,-70 0 249,0 0-281,-18 0 15,0 0 1,-176 0 15,70 18 1,18-1-1,52 19 0,19-36 0,17 0 1,-53 0-1,-53 0 16,142 0-16,-1 0 0,-17 0 0,17 0 1,1 17-1,-36-17 0,35 0 16,0 0-16,1-17 1,17-1 77,0 0-93,53-34-1,17 16 32,1 36-16,-1 0 1,89 0-1,229 18 0,-282-18-31,247 0 31,-177 0 1,-52 0-1,-107 0 16</inkml:trace>
  <inkml:trace contextRef="#ctx0" brushRef="#br0" timeOffset="56105.0614">19385 14958 0,'18'0'62,"17"0"-46,18 0-16,0 0 16,476 17 15,159 1 0,-229-18 0,-318 18 1,0-1-1,106-17 0,-177 0-15,195 0 15,-247 0-31,-1 0 31,1 0 16,17 0-31,-17 0 15,-1 0 0</inkml:trace>
  <inkml:trace contextRef="#ctx0" brushRef="#br0" timeOffset="58136.8671">7497 12259 0,'35'0'78,"53"0"-78,0 0 16,36 0-16,458 0 31,-141 0 16,-406 0-16,0 0 16,1 0-32,105 0 17,-88-18-1,70 1 0,-88 17 16,-52 0 31,-19 0-62,-228 0 15,-124 0 0,70 0 1,248 17-1</inkml:trace>
  <inkml:trace contextRef="#ctx0" brushRef="#br0" timeOffset="59561.2394">9631 12435 0,'0'0'0,"35"0"0,177-17 16,828 34 15,160 36 16,-371 88-16,-124 89 0,160-36 0,-89 176 1,-423-193-1,-53-1 0,-106-35 16,370 141-16,124-141 1,-512-123-1,-105 106 0,123 34 0,-124-140 1,-34 0 14,422 34-14,19-34-1,-460-18 16,19 0-32,-54-35 220,0 17-220</inkml:trace>
  <inkml:trace contextRef="#ctx0" brushRef="#br0" timeOffset="60181.7246">18821 14570 0,'35'0'78,"-17"53"-78,17-36 15,71 142 17,-89-141-1,-17-1 0,-17 1 16,-36 0-16,-71 34 1,-52 1-1,158-53 31,18-17-30,-35-54-1</inkml:trace>
  <inkml:trace contextRef="#ctx0" brushRef="#br0" timeOffset="61921.2827">9842 12224 0,'18'0'16,"-36"0"31,1 53-16,-54 0 0,36-36 0,35 1 173,0 17-189,0-17-15,18-1 16,52 54 15,-35-18 0,-17-18 1,0-35 46,-18 18-47,17-1 0</inkml:trace>
  <inkml:trace contextRef="#ctx0" brushRef="#br0" timeOffset="75624.3121">24306 13406 0,'18'0'15,"35"70"1,18 177 15,-36-159 16,0-123 16,53-159-32,36 0 0,-71 212 0,17 228 1,-35-122-1,-35-106 16,0-36-16,71-158 0,-53 158 0,70 141 1,124 71-1,-195-194 0,54-123 16,105-36-16,-141 142 1,-17 140-1,0-52 0,17-89 47,0-141-62,-17 142 31,17 69-16,0 72 0,-17-106 0,-18-54 32,18 1-63,17-106 31,-17 141 16,17 35-16,-17 18 1,17 18-1,-18-54 0,19-17 0,70-176 1,35 0-1,-88 158 16,-36 36-16,18 105 0,-17-52 0,0-89 63,-18-35-94,70-70 47,-52 105-16,0 124 1,35 52-1,-53-69 0,0-72 0,-18-70 94,18 36-109,-18-19 15,-17-52 0,35 71-31,-35-1 32,35 0-17,-18 71 79,-17 106-63,-18 35 1,35-176-1,1-18 0,-89-177 0,-18-70 1,107 212-1,17 70 31,0 1-46,-18 175 15,0-193 0,1-18 1,-71-106-1,17-17 0,71 158 47,0 18-78,-53 106 32,18-106-1,17-53 16,-35-36-32,36 1-15,-72-141 32,89 140-17,0 54 32,0 17-31,-17 71 15,-36-18 0,18-88 16,-18-88-31,-18-106 15,71 159 0,0 52 32,0 36-48,-18 106 17,18-124-32,-17-17 31,-18-18 16,-1-71-32,-34-123 17,70 177-1,0 70 16,-124 211-16,71-228 0,18-54 16,-36-88-31,-34-88 15,105 176 0,-18 1 16,-70 193-16,17-105 1,54-71 30,-19-18-62,-34-105 31,17 52 1,53 89 14,0 52-14,-18 1-1,1-71 0,-1 0 16,0 0-31,-35-88 15,53 105 47,0 18-47,0 1 1,-17-36 14,-1 0-30,-35-124 15,18 89 1,35 53 14,18 123-14,-18-88-32,-18 53 31,0-106 31,1-89-30,17 19-1,0 52 0,35 18 16,18 88-16,-18-52 1,-35-19-1,0-34 0,71-160 0,-54 142-31,36 0 32,-35 35-1,0 17-16,52 71 17,-52-35-1,-18-70 31,106-89-30,-54 88-1,-34 36 0,35 17 16,0-70 62,0 0-109,53-36 16,70 18 15,-123 71 1,0 70-1,-35-88 63,17 0-79,0 0 16,18 35 1,-35-35-1</inkml:trace>
  <inkml:trace contextRef="#ctx0" brushRef="#br0" timeOffset="83161.8085">10037 12171 0,'-53'0'156,"17"17"-141,19 1-15,-19 0 16,-69 17 15,105 0 1,-18-35-1,0 0 16,-35 18-32,0 0 17,53-1 14,0 1 189,0-1-235,18 19 15,0-36 1,105 141 15,-17-35 1,-53-53-1,-35-53 31,-1 17 32,1-17-78,-18 18 15,0-36 125</inkml:trace>
  <inkml:trace contextRef="#ctx0" brushRef="#br0" timeOffset="101017.1879">24112 13388 0,'18'0'62,"-18"18"-46,18 34-16,-18 19 15,53 423 17,-18-18-1,-35-176 0,0-71 16,0-105-16,0-107 47,0 19-62,-18-36 109,1 0-109,-1-18-16,-35-141 31,18 71 0,35 70 0,17 36 126,1 17-142,-18-17-15,18 17 16,35 54 15,-36-54 0,1-53 79,-1-17-110,36 0 31,89-71 0,-72 70 1,-70 19-1,-35 17 391,0 17-422,-1 1 15,19-18 1,-72 53 15,72-18 0,-1-35 1,0 18-1,1 35 0,-1-53 188,1 0-203,-1-18-16,-17-35 15,-18-35 32,17 53-16,1 0 1,18 17-1,-1 0 0,0 18 0,1 0 47,-1 0-46,18-17-1,18 17 188,-1 0-188,19 0-15,-19 35-1,71 18 16,-17 0 1,-36 35-1,-17-35 0,-18-35 16,0 17-16,0-18 1,17-17 124,-17-17-156,36-18 15,-36 17 1,211-159 15,-52 72 1,-124 105-1,-52 0 141,-1 35-125</inkml:trace>
  <inkml:trace contextRef="#ctx0" brushRef="#br0" timeOffset="109432.5073">24218 14093 0</inkml:trace>
  <inkml:trace contextRef="#ctx0" brushRef="#br0" timeOffset="111137.8058">23848 14781 0,'17'0'78,"1"18"-62,35 0 0,18-1 15,-19 19 0,-16-1 16,-1 0-16,-17-17 1,-18-1 93</inkml:trace>
  <inkml:trace contextRef="#ctx0" brushRef="#br0" timeOffset="113248.3299">23883 15434 0,'18'0'63,"17"0"-47,177 0-1,423 0 32,17 0-16,-369 0 1,-266 0-1,18 0 94,-17 0-110,0 0-15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0:57:03.1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2170 3492 0,'17'0'62,"36"-17"-46,-18 17-16,124 0 31,529 0 0,-35-18 0,-124 18 1,-212-17-1,89-1 0,159 18 16,87 0-16,-123 0 1,124-18-1,-177 1 0,36 17 0,52 0 1,142-18 14,-230 18-14,-53 0-1,-211 0 0,-194 0 0,70 0 1,-53 0-32,71 0 31,-88 0 16</inkml:trace>
  <inkml:trace contextRef="#ctx0" brushRef="#br0" timeOffset="13991.8781">4674 5574 0,'18'0'78,"0"0"-62,52 0-1,212 18 17,283 17-1,17-35 0,-335 0 0,-230 0-31,89 0 32,-70 0-17,122 0 1,1 0 31,-88 0-16,-54-18 0,54 18 0,-18-17 1,53 17-1,-1 0 0,54-18 16,88 18-16,194 0 1,-282 0-1,-71-18 0,-17 18 0,158 0 1,35 0-1,-105 0 16,-106 0-16,88-17 0,18-1 0,-36 0 1,-17 18-1,106 0 0,105 18 16,-193-18-16,-71 0 1,0 0-1,-36 0 0</inkml:trace>
  <inkml:trace contextRef="#ctx0" brushRef="#br0" timeOffset="17313.7428">15575 2681 0,'18'35'16,"-1"-17"-1,1 229 16,-18 141 1,0 106-1,0-177 0,0-228 16,18-54-16,-18-53 47,-18-35-62,-17-211 15,35 176-31,0-424 32,0 406-17,0-264 1,0 105 31,0 124-16,35 71 0,-35 34 0,0 19-31,53 17 141,35 0-125,0 0-1,459 17 17,-370 1-32,140 17 31,-299-35-31,17 0 94,0 0-94,89 35 31,-124 1 78,0-19-93,17 89-1,19 459 17,34-71-1,-70-212 0,18-123 16,-18-71-16,0-71 1,-18 1-1,1 17 0,-1-17 0,0-18-31,-70 18 32,70-18-17,-105 0 1,-106 0 31,-106 0-16,17 0 0,247-18 0,36 18 1,-18-18-1,36 18 0,-36 0 16,35 0-16,36 0 47</inkml:trace>
  <inkml:trace contextRef="#ctx0" brushRef="#br0" timeOffset="18680.3255">16492 1887 0,'-17'0'203,"-1"18"-187,0 17-16,-34 53 31,34-35 16,18 0-16,18 0 1,34-18-1,-16-17 0,-1-18 0,0 0 1,-17-18-1,35 18 16,-53-17-47,17 17 78</inkml:trace>
  <inkml:trace contextRef="#ctx0" brushRef="#br0" timeOffset="19713.5511">18027 2381 0,'0'18'31,"0"0"-31,71 176 31,-19 229 0,-34-17 1,-18-142-1,0-105 16,0 35-16,0-106 0,0 0 0,0-52 1,-18-36 15,1 0-32,-18-106 32,35 0-31</inkml:trace>
  <inkml:trace contextRef="#ctx0" brushRef="#br0" timeOffset="21297.3998">18080 2716 0,'18'-35'46,"17"35"-30,159-70 15,123 52 1,-52 18-1,-230 0 0,36 0 0,123 0 1,-159 0-1,-35 18 78,0-1-93,0 18-1,18 177 17,-1 176-1,-17 0 0,0-282-15,18 176 15,-18-229-31,0 88 31,35 53 1,-35-53-1,0-88 0,0-35 32,-17-18-63,-89-18 31,-212-105 16,18 17-16,124 36 0,105 52 0,1 0 1,70 1 155,35-54-187,-17 1 16</inkml:trace>
  <inkml:trace contextRef="#ctx0" brushRef="#br0" timeOffset="22413.7241">18503 1870 0,'18'17'78,"-1"19"-78,1 17 16,35 88 0,0 35 15,-53-88 16,0-105 46,0-1-93,53-106 32,17 89-1,-52 35 31,0 0-46,-1 35 15,19 18 1,-36 18-1,0-36 0,17-35 16,19-17 0,-19 17-47</inkml:trace>
  <inkml:trace contextRef="#ctx0" brushRef="#br0" timeOffset="23180.4371">19068 2311 0,'17'0'0,"1"0"31,0 0-15,-18-18-1,35 0 17,0-17-1,-35 0 16,18 17-16,-18 1 0,-18 17 16,0 0-31,1 0-16,-1 0 15,1 0-15,-19 17 32,36 36 14,0 0-14,36-18-1,34 1 0,1-36 0,-36-53 1,0 17-1,36-17 0,-36 18-15</inkml:trace>
  <inkml:trace contextRef="#ctx0" brushRef="#br0" timeOffset="23914.5669">19420 2152 0,'0'-18'16,"-17"18"15,-1 0 16,-17 0-31,17 71 31,18-18-16,36-53 0,52 17 0,-53-87 1,-35 17-1,0 71 16,18 34-16,-1 54 0,1-88 1,-18-36 93,18 1-110,-18-19-15,17 19 16</inkml:trace>
  <inkml:trace contextRef="#ctx0" brushRef="#br0" timeOffset="24414.2763">19632 2152 0,'18'18'15,"-18"-1"1,35 18 0,0 36 15,-35-36 0,0-52 32,0-1-48,18-88 17,0 89-32,-1-19 31,1 54 31,-1 0-46,1-18 0,70 0-1</inkml:trace>
  <inkml:trace contextRef="#ctx0" brushRef="#br0" timeOffset="26230.395">20249 2170 0,'0'0'0,"-17"0"15,17-18 17,-35 18-1,17 0 0,0-18 16,-17 1-16,-18 17 1,18 0-1,-1 123 0,36-35 0,142-123 1,-19-194 14,-88 35-14,-35 123-1,0 54 0,-17 17 0,-1 17 1,18 124-1,0 89 0,18-160 16,17-52-16,-17-1 1,52-52-1,1-35 0,-71 52 0,17 18 1,-17 18 155,0-1-171,0 1-1,0-1 17,18 19 14,53-1-14,17 0-1,-123-35 375,17 0-390,-17 0-16,-18 0 15,-124 0 17,19-17-32</inkml:trace>
  <inkml:trace contextRef="#ctx0" brushRef="#br0" timeOffset="26830.6764">19597 2170 0,'17'0'47,"36"52"-32,53-34 1</inkml:trace>
  <inkml:trace contextRef="#ctx0" brushRef="#br0" timeOffset="27730.9715">19861 2222 0,'-17'0'16,"17"-17"-16,-71 17 31,1-18 0,34 53 1,36 18 14,36-35-14,17-36-1,88-176 0,-88-17 0,-36 123 1,1 123 46,-1 53-47,1 212 0,35-212 1,-35-70-1,17-1 0,-17-17 0,-18 18 63,17-18-78,19 18-1</inkml:trace>
  <inkml:trace contextRef="#ctx0" brushRef="#br0" timeOffset="28164.2107">20302 2399 0,'0'18'16,"18"-18"15,0-18 16,-18-17-16,-18-18 0,18 88 32,18-35-63,-18 18 31,-18-18 32,-17 0-48,-89 70 1</inkml:trace>
  <inkml:trace contextRef="#ctx0" brushRef="#br0" timeOffset="28897.7058">19350 2522 0,'18'0'47,"17"0"-31,441 0 15,-35 0 16,-423 0-16,-1 0 63,-52 36-32</inkml:trace>
  <inkml:trace contextRef="#ctx0" brushRef="#br0" timeOffset="29465.4021">19438 2681 0,'18'0'31,"70"0"1,459 0-1,-71 0 0,-494 0 157,1 0-173</inkml:trace>
  <inkml:trace contextRef="#ctx0" brushRef="#br0" timeOffset="36080.6232">3140 6615 0,'17'0'63,"1"0"-32,0 0-16,17 35 1,124 371 15,-89 317 1,-281-35 14,-72-406-14,195-264-1,88-54 0,35 36 63,36 0-78,211 177-1,-88 34 32,-106 177-16,-88 106 1,0 53-1,0 53 0,0-71 0,-17-194 1,17-159 14,0-52-14,53 17-1,-36 53 0,36 35 0,-17-140 1</inkml:trace>
  <inkml:trace contextRef="#ctx0" brushRef="#br0" timeOffset="38320.4848">4551 6826 0,'17'0'156,"1"0"-140,17 0-16,18 0 15,177-17 17,-19-1-1,-123 18 0,1 0 16,-1 0-16,-53 0 1,-17 0-1</inkml:trace>
  <inkml:trace contextRef="#ctx0" brushRef="#br0" timeOffset="38944.3477">5697 6738 0,'36'0'63,"17"0"-63,-18 0 15,600-18 32,-459 18-16,-158 0 1</inkml:trace>
  <inkml:trace contextRef="#ctx0" brushRef="#br0" timeOffset="40248.3859">8237 6914 0,'18'0'0,"-18"-17"15,71 17 1,264 0 15,17 0 1,-157 0-1,-90-18 16,213 18-16,-18 0 0,-177 18 0,54-18 1,140 0-1,-123 17 0,53 1 16,-88-18-16,-124 0 1,-17 0-1</inkml:trace>
  <inkml:trace contextRef="#ctx0" brushRef="#br0" timeOffset="42287.6225">4780 8114 0,'18'0'63,"-1"0"-48,19 0 16,140 0 1,142 0-1,-142 0 0,-123 0-15,70 0 15,89 0 0,17 0 1,1 0 14,-107 0-14,-70 0-1,-18 0 0,-17 0 0,17 0 79,-17 0-110,0 0 31,17 0 0,-18 0 1</inkml:trace>
  <inkml:trace contextRef="#ctx0" brushRef="#br0" timeOffset="43481.522">8502 8255 0,'18'-18'0,"-1"18"32,107-35-1,228 0 0,1 17 0,-176 18 1,-19 0-1,178 0 0,69 0 16,-52 53-16,-282-53 1,-89 0 202</inkml:trace>
  <inkml:trace contextRef="#ctx0" brushRef="#br0" timeOffset="47128.1438">4410 9084 0,'17'0'62,"72"0"-46,52 0-16,564 0 31,812 0 1,-176 0-1,-583 18 0,-264-18 0,176 35 1,-123 0 14,-18 1-14,53-19-1,-158-17 0,-248 18 0,89 52 1,-159-52-1,-106 0 0,0 17 16,-18 124-16,0 211 1,1-211-32,17 352 31,0-458-31,0 106 31,17 53 0,-17-71 1,0-88-1,-35 0 16,17-36-47,-105 89 31,88-71-31,-71 36 31,18-18 0,52-36 1,-158 1-1,-158 70 0,281-52-15,-247 52 15,266-53-31,-213 53 31,-299 71 1,-1 53-1,142-142 0,70-70 0,-159 0 1,124-17-1,-17 17 16,17 0-16,105 0 0,-69 0 0,-230 0 1,352 17-1,107-17 0,-54 0 16,19 0-16,52-17 1,-18-36-1,18 17 0,-52-69 0,-1-72 1,-53-158-1,-52-177 16,211 266-16,35 69 0,-17-17 0,35 53 1,0 0-1,0-35 0,0 17 16,35 71-16,0 35 1,-35 35-1,18 0 0,-18 1 32,18 17-63,-1-53 46,19 35-14,-36 1-1</inkml:trace>
  <inkml:trace contextRef="#ctx0" brushRef="#br0" timeOffset="49457.5429">5468 13952 0,'18'0'15,"-1"0"-15,19 18 16,299 17 15,370 36 0,-511-71-31,582 0 32,-617 0-17,300 0 1,-18 0 31,-36 0-16,-122 0 0,17 0 0,123 17 1,-300-17-1,-34 0 0,34 0 16,-52 0-16,-107 18 204</inkml:trace>
  <inkml:trace contextRef="#ctx0" brushRef="#br0" timeOffset="459033.116">2064 3440 0,'53'0'62,"17"0"-62,54 0 16,34 17-16,36-17 16,18 35-16,17-35 15,283 36 1,546-1 15,-140-35 0,-107 0 16,-617-18-47,547-35 31,-582 53-31,352-17 32,230 34-1,-106-17 0,-494 0-15,-70-17 15,-89 17 172,0 17-203,1 19 16</inkml:trace>
  <inkml:trace contextRef="#ctx0" brushRef="#br0" timeOffset="463681.2654">3387 6332 0,'17'-17'15,"-17"-1"1,0 0 15,0 1 0,-17 17 1,-19 0-1,-17 53 0,18-18 0,35 0 1,0 36-1,-17 17 16,17-53-16,0-17 0,0 35 1,70 106-1,1 52 0,-54-140 0,19 70 16,-36-35-16,17 17 1,-17 71-1,0 36 0,0-107 0,-17-88 1,17 71-1,-36-53 16,19-18-16,-36 71 0,-106 35 1,0-35-1,18-71 0,71-35 0,-1 0 16,-35 36-16,-70 52 1,123-70-1,71-18 110,-1 0-126,1 0-15,-1 0 16,107 17 15,-18 1 0,0 52 1,-71-34-1,-17-1 0,34 0 0,-34 18 16,17 0-16,1 0 1,-36 35-1,35 89 0,18-1 0,-36-123 1,19 0-1,-36 35 16,35 0-16,0-17 0,-17 140 1,17-52-1,18-18 0,-53 53 0,0 18 16,0 35-16,0 0 1,0-141-1,0-36 0,0 18 0,0 71 1,-18 53-1,18-89 16,0 18-16,18-35 0,-18-53 1,0-18-1,0-17 0,0 0 94,18-18-125,-18 17 16,0 19 15,0-19 0,0 19 0,0-19 1,17-17 30,-17 18-31,0-1-15,18 1 15,0 0 1,-18-1-1,17 1 0,19 0 0</inkml:trace>
  <inkml:trace contextRef="#ctx0" brushRef="#br0" timeOffset="467657.9865">3298 6332 0,'18'36'63,"17"34"-63,-17-17 15,-18 18-15,35 246 32,-17 54 14,0-248-14,-1-88-1,1-17 0,-18 17 0,17-35 32,-17-17-47,0-107 15,0-352 0,36-106 0,34 423 1,-70 141-1,0 54 125,0 87-156,0 1 16,0 105-1,0 300 17,-17-229-1,17-229 0,0-124 141,0-71-172,0 36 16,0 0-16,-18-265 31,18-88 0,35 335 0,-35 141 94,0 71-109,0 18 0,-53 334-1,-17 160 16,52-460 1,18-140-1</inkml:trace>
  <inkml:trace contextRef="#ctx0" brushRef="#br0" timeOffset="472538.7412">15152 6473 0,'0'-35'78,"-35"35"-62,-36 0-16,-158 0 15,-300 0 17,123 18 14,265 17-14,35 53-1,53-70-31,-317 158 31,281-140-15,-140 34-1,194-52 17,35-71 171,0 35-203</inkml:trace>
  <inkml:trace contextRef="#ctx0" brushRef="#br0" timeOffset="473490.1075">12912 6421 0,'0'52'78,"0"1"-78,0 0 16,-18 177 15,18-125 0,0-87 110,18 0-126,-1-1-15,19-17 16,34 53 31,36 18-16,-35-18 0,-54-53 1,1 0-1,-1 0 0,-34 0 141</inkml:trace>
  <inkml:trace contextRef="#ctx0" brushRef="#br0" timeOffset="474985.8617">12947 6385 0,'0'18'94,"0"17"-94,-18 18 31,1 106 1,-19-71-1,19-17 0,-1 34 0,18-69 16,0-19 156,18 19-187,17-36-16,0 17 16,124 89 15,-106-53 0,-35-53 0,-1 0 47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1:05:11.8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2981 6191 0,'53'0'141,"53"0"-141,35 0 15,53 0-15,741 18 47,105 17-16,-458-35 1,-423-17-1,0 17 0,335 0 0,0 0 1,-353 0-1,-123 0 16</inkml:trace>
  <inkml:trace contextRef="#ctx0" brushRef="#br0" timeOffset="2520.1107">2981 6244 0,'18'0'63,"-1"0"-47,1 0-16,141 0 31,282 0 0,176 0 0,-194-17 1,-229 17-1,0 0 0,371 0 0,-160 0 16,-52 0-16,-88 0 1,-142 0-1,-105 0 0,-18-18 16</inkml:trace>
  <inkml:trace contextRef="#ctx0" brushRef="#br0" timeOffset="7015.6423">7938 6121 0,'52'0'157,"72"35"-157,52-35 15,1 0-15,599 18 47,-265-18-16,-299 0 1,-53 0-1,70 0 0,0 0 0,-52 35 1,140-35-1,54 0 16,-124 0-16,35 0 0,-53 0 1,18-35-1,35 17 0,-17 0 0,-177 18 16,0-17-16,142 17 1,-1-18-1,-123 18 0,88 0 0,35 0 1,-70 0-1,-142 0 16,19 0 0,-19 0-32,1 0 17,17 0 999,18 0-1031,35 0 15,53 0 17,-123 0-1,0 0 16,17 0-16,18 0 0</inkml:trace>
  <inkml:trace contextRef="#ctx0" brushRef="#br0" timeOffset="7991.9632">16034 6138 0,'17'0'109,"54"0"-109,35 0 16,-18 0-16,476 0 46,-52 18-14,-177 17-1,-264-35-31,193 0 31,-193 0-15,70 0-1,-123 0 17</inkml:trace>
  <inkml:trace contextRef="#ctx0" brushRef="#br0" timeOffset="16720.7532">4269 7320 0,'17'0'94,"36"0"-94,18 0 15,35 0 1,17 0-16,583-18 31,-495 1-31,424-1 32,0 1-1,-282-1 0,-18 18 0,53 0 16,-264 0-47,528 0 31,-475 0-31,246 0 32,71-18-1,-88 18 0,-89 0 0,54 0 1,-283 0-32,317 0 31,-299 0-15,194 0 15,18 0 0,-142 18 0,53-18 1,106 0-1,248 0 0,-248 0 0,-141 0 16,-159 0-16</inkml:trace>
  <inkml:trace contextRef="#ctx0" brushRef="#br0" timeOffset="19761.2131">11800 7320 0,'18'0'78,"17"0"-62,54 0-1,157 0 17,125 0-1,52 0 0,-282 0 0,0 0 16,36 0-16,34 0 1,1 18-1,-159-1-31,18-17 31</inkml:trace>
  <inkml:trace contextRef="#ctx0" brushRef="#br0" timeOffset="24745.8019">3069 6685 0,'18'0'15,"-1"18"1,19 35 15,17 105 0,0-34 1,-36-71-1,1-53 0,-1-53 63,1-18-94,123-140 47,-35 105-16,-88 71 0</inkml:trace>
  <inkml:trace contextRef="#ctx0" brushRef="#br0" timeOffset="28225.3585">3193 7832 0,'0'0'0,"17"0"0,71 106 31,18 88 0,-70-124 0,-19-70 47,71-123-46,-52-18-1,-19 105 0</inkml:trace>
  <inkml:trace contextRef="#ctx0" brushRef="#br0" timeOffset="32680.9798">7990 8467 0,'18'17'16,"0"-17"-1,282 18 17,352-18-1,-70 0 0,-53 18 0,-282-18 16,-70 0-16,-54-18 1,36 18-1,70 0 0,71 0 0,-71 0 1,-52 0-1,70-18 16,141 18-16,-106-17 0,-106 17 1,-17-18-1,-35 18 0,-1-18 0,-17 18 16,-53 0-16,17 0 1,-52-17-1,0-1 0,52 0 0,-17-34 1,-35 16-1,35-17 16,-18 0-16,-17-35 0,-18 35 1,0-17-1,0-54 0,0 18 0,-53 54 16,0-1-16,0 17 1,-35 1-1,-124 17 0,-546 18 0,-54 0 1,265 0-1,318 0 16,-141 0-16,-177 36 0,-88-36 1,282 0-1,212 0 0,106 0 0,17 0 16,-123 0-16,-124 0 1,71 0-1,159 0 0,35 17 110,0 1-126,-18 0-15,18 17 16,-17 71 15,17 0 1,17-36-1,-17 18 0,89 89 0,-72-142 16,1 0-16,0 18 1,-1-35 46,-17-1-63,159 54 17,106-18-1,-19-35 16,-69-18-16,-1 0 0,124-18 1,-124 0-1,-87 1 0,17 17 0,52 0 16,36-18-16,89 18 1,-72 0-1,-52-18 0,-36 18 0,-52 0 1,35 0 15,211 0-16,-70-17 0,-141-1 0,18 18 1,87-18-1,19 18 0,-1 0 0,-106 0 16,-34 0-16,52 0 1,-53 0-1,-18 0 0,54 0 0,-71 0 1,-36 0-17,72-17 32,-37 17-16,-34 0 63,-18-18 0</inkml:trace>
  <inkml:trace contextRef="#ctx0" brushRef="#br0" timeOffset="37408.5085">6897 9419 0,'17'0'93,"1"0"-93,0 0 16,-1 18 0,89 17-1,370 0 32,1-35-16,-301-17 1,-141-1-1,124 0 0,35 1 0,35 17 1,-70 0-1,0 0 16,0 0-16,52-18 0,-87 1 1,-107 17-1,19 0 0,-19 0 0,1 0 16,35 17-16,53-17 1,-124 0 155,0 0-187,-17 0 16,-18 0-1,-299 0 17,-72 0-1,142 0 0,229 0 0,-35 0 1,-141 0-1,-18 0 16,123 0-16,89 0-31,0 0 31,17 0-31,-141 0 32,-105 0-1,87 0 0,124 0 0,18 0 16,17 0-16,-87 18 1,-1-1-1,106 1 328</inkml:trace>
  <inkml:trace contextRef="#ctx0" brushRef="#br0" timeOffset="38464.9735">9878 9437 0,'35'0'78,"0"-18"-62,18 18 15,53 0 0,18-17 0,-107 17 1</inkml:trace>
  <inkml:trace contextRef="#ctx0" brushRef="#br0" timeOffset="40976.6418">12665 9419 0,'35'0'31,"0"0"-31,142 0 31,175 0 1,-105 0-1,-106 0 16,-70 0-16,141 0 0,246 0 1,-105 18-1,-194-18 0,123 0 0,89 0 16,-107 0-16,-158 0 1,-53 0-1,106 0 0,123 0 0,-106 0 1,18 0-1,53 0 16,-88 0-16,-53 0 0,176 0 1,-88 0-1,-141 0 0,-35 0 16,17 0-16,-18 0 0,-17-18 1</inkml:trace>
  <inkml:trace contextRef="#ctx0" brushRef="#br0" timeOffset="50064.6211">13264 9402 0,'18'0'16,"0"0"-1,458-36 17,282 1-1,-581 35-31,281-18 31,-405 18-15,88 0-1,54 0 32,-19 0-16,18 0 1,88 0-1,71 0 0,-36 0 0,-158 0 1,-106 0-1,35 0 16,-35 0-16,-35 0-31,-1 0 31,19 0-31,-1 0 32,0 0-1,-17 0 0</inkml:trace>
  <inkml:trace contextRef="#ctx0" brushRef="#br0" timeOffset="148502.3895">1887 12947 0,'18'0'94,"-18"18"-78,0 17-1,0 159 16,0 18 1,-35-18-1,35 0 16,-36-18-16,1 53 0,0-52 1,35 17-1,0-159 0,0-17 0,18-1 16,-18-34 188,0-72-220,0 19 1,0-36-16</inkml:trace>
  <inkml:trace contextRef="#ctx0" brushRef="#br0" timeOffset="150401.3879">1940 12718 0,'36'0'31,"-36"17"-15,35 124 15,-35 142 16,-71 87-16,1-35 1,17-70-1,35-106 0,18-71 0,-17-53 1,17 71 15,-18 0-16,0-89 0,18 1 16,0 35-31,0 53 15,0-36 0,0-52 0,18-18 32,-18-18-48,0-317 17,35-176-1,53-89 0,-17 212 0,-53 158 1,-18 125 15,17 52-16</inkml:trace>
  <inkml:trace contextRef="#ctx0" brushRef="#br0" timeOffset="152401.8249">2540 14746 0,'35'0'63,"1"0"-48,34 0-15,124 0 32,-53 0-32,530 0 31,-477 0-31,335 0 31,176 0 0,-17 18 1,35-18-1,-17 0 0,141 0 0,-248 0 16,-122 0-16,-178 0 1,-299-18 15,0 36 31</inkml:trace>
  <inkml:trace contextRef="#ctx0" brushRef="#br0" timeOffset="155921.9432">4110 16334 0,'18'0'110,"-1"0"-95,36 0-15,18 17 16,-18-17-16,352 18 31,-281 0-15,176-1-1,17 18 32,-176-35-16,-88 0 1,53 0-1,88 0 0,-247 0 250,0 0-281,0 0 16,-35-17 0,-371-54-1,-158 54 32,529 17-47,-89 0 31,107 0 1,-18 0-1,-89 0 0,19 0 0,16 0 1,90 0 15,34 0-16,18 17 188,18-17-173,34 18-46,1-18 16,177 35 15,334-17 1,-229-18-1,-105 0 0,-36 0 0,35 35 16,-17-35-16,-124 0 1,-71 0 30,19 0-31,-1 0 1,-17 0 61,-36 0 48,-35 0-125,35 0-16,-52 0 15,-124 0 32,-106-35-16,-194 17 1,-70 18-1,264 0 0,264 0-31,-69 0 31,87 0-15,-35 0 0,35 0 15</inkml:trace>
  <inkml:trace contextRef="#ctx0" brushRef="#br0" timeOffset="157737.2839">11183 16439 0,'18'0'79,"17"0"-64,18 0-15,17 0 16,530 0 15,511 36 0,71-36 16,-582 17-16,70 1 1,247 70-1,-123-17 0,-124-36 0,18-17 1,-547-18-32,424 17 31,-424-17-15,194 0 15,353 36 0,0-36 0,-88 0 1,70 0-1,-494 0-31,512-18 31,-582 18-15,229-71-1,53 18 32,-123-17-16,-194 52 1,-71 1 108</inkml:trace>
  <inkml:trace contextRef="#ctx0" brushRef="#br0" timeOffset="160906.186">16104 6615 0,'36'0'46,"-36"35"-46,17-17 16,1 176 0,-18 70 31,0-176-16,0-70 0,0-53 0,141-142 1,176-158-1,-211 159 0,-106 123 0,0 70 204,-17-17-235,-1 18 15</inkml:trace>
  <inkml:trace contextRef="#ctx0" brushRef="#br0" timeOffset="162235.8233">16087 6579 0,'17'0'78,"-17"18"-78,18 53 31,0 140 0,-18-158-31,0 53 32,0-71-17,17 0 1,1 1 15,17-54 141,36-70-172,-1 17 16,89-34-1,70-142 16,-176 176 1,-35 53 30,-18 1-46,0-1 15,18 0 0,-18 1 1,0 34 108,-36-17-124,19 18-16,-19 0 15</inkml:trace>
  <inkml:trace contextRef="#ctx0" brushRef="#br0" timeOffset="163469.0653">16140 6597 0,'0'35'31,"0"18"-31,0 88 31,0 106 1,0-123 15,0-142 62,0-17-109,17 17 16,107-105 15,87-36 0,-17-53 0,-158 159 16,-19 18-16,-17 0 1,18 35-1,-18 35 110,-35-17-141,17-1 15</inkml:trace>
  <inkml:trace contextRef="#ctx0" brushRef="#br0" timeOffset="164818.9687">16069 6668 0,'18'17'109,"-18"18"-109,0 1 16,35 17-16,-17 158 31,-18-52 16,0-124-16,17-17 48,18-18 61,54-88-124,-19 0-16,36 17 15,141-123 17,-106 53-1,-106 106 0,1-18 0,-19 35 1,-17 0 15,0 36 46,-194 123-61</inkml:trace>
  <inkml:trace contextRef="#ctx0" brushRef="#br0" timeOffset="169961.2313">4657 7250 0,'-18'-18'46,"18"0"-30,-53-35 0,-35-88 31,0 53-16,88 35 0,0 18 0,0-18 1,0 0-1,17 0 0,54 0 0,70-17 16,212-19-16,70 19 1,-70 17-1,-71 18 0,318-1 0,105-16 1,-122 52 15,-72 0-16,-70-18 0,-300 18-31,406-18 31,-18 18 1,-106 0-1,-35 0 0,89 0 0,-160 0 16,-246 0-47,158 0 31,-158 0-31,105 0 32,71 0-1,18 0 0,-89 0 0,-35 18 1,-88 0-32,264 17 47,-211-18-47,194 1 31,-106 17 0,0 1 0,-53-19 1,-88 1-1,-17-18 0,-1 18 0,0 17 16,0-18-16,18 19 1,-17-1-1,-1 18 0,-35 70 0,0 36 1,-53-35 15,-35-1-16,35-52 0,35-54-31,-35 19 31,36-36-31,-36 35 32,-53-35-1,-18 17 0,-228 1 0,-125-18 16,301-18-16,-106 1 1,-389 17-1,107 0 0,423 0 0,17 0 1,-246 0 15,88 0-16,123 0 0,-35 0 0,-194 0 1,-53 35-1,-141-17 0,106 35 0,70 0 16,-17-36-16,52 1 1,160-18-1,-160 0 0,-35 18 0,177-18 1,88-18 15,-159-35-16,-141 53 0,388-18-31,-70 18 31,105 0-15,1 0 0,-142-17 15,35 17 0,107 0 0,-36 0 16,35-18-47,-70 0 31,70 18-31,-17-35 32,17 17-1,-17-34 0,17 34 0,-17-70 1,0 0 15,17 17-16,18 18 0,0 0 0,0-17 1,0-36-1,0 53 0,36 0 0,-19 35 16,18 1-16,1-1 1,70-35-1,-18 53 0,18-18 0,17-17 1,53 35-1,-52-17 16,-71 17-16</inkml:trace>
  <inkml:trace contextRef="#ctx0" brushRef="#br0" timeOffset="174937.1558">5398 16316 0,'0'18'93,"-18"-18"-93,-17 0 16,-36-36 0,-141-105 15,54 0 0,87 53 0,-17-53 1,70 17-1,18-34 0,35 34 0,36 1 16,141-36-16,158-18 1,-158 142-1,-177 35 0,18 18 0,70 70 1,-17-17 15,-53 34-16,-18-16 0,-17-19 0,17 18 1,18 71-1,-17-35 0,-36-1 0,0 36 16,0-53-16,-36-18 1,1-18-1,-36 1 0,-70-18 0,-53 35 1,36-70 15,105-1-16,35-17 0,-52-35 0,-19-53 1,-52-36-1,106 54 0,-18 17 0,-35-53 16,17 53-16,54 36 1,-1-19-1,-70-70 0,70 36 0,0 17 1,1 0 15,17 35-47,17-70 31,-17 53-16,36 0 1,-1-18 15,18 0 1,88-18-1,53 18 0,-35 36 0,-71-1 16,53 0-16,-88 18 1,35 0-1,53 53 0,-52 0 0,-54-17 1,0-1 15,18 0-16,-35 0 0,-1 1 0,1 17 1,0 35-1,-1-35 0,1 0 0,-18 17 16,0-35-16,0 18 1,0 36-1,0-37 0,-18 37 0,1-19 1,-36 36 15,0 35-16,17-70 0,19-54 0,-18 19 1,-71 17-1,0-36 0,-18 1 0,-52-18 16,17 0-16,106 0 1,36-18-1,-54-17 0,36 0 0,17 17 1,-17 0 15,-18-52-16,-17-54 0,17 1 0,35 52 1,0 1-1,1-18 0,17-18 0,0-18 16,0 71-16</inkml:trace>
  <inkml:trace contextRef="#ctx0" brushRef="#br0" timeOffset="183872.6592">15152 6632 0,'0'18'47,"35"0"-47,-17-18 16,88 194 15,-89-106 0,1-53 0,-1 0 1,-17-17 15,0 0 15,18-18-15,53-142-31,140-140 15,-105 106 0,-88 158 0,-18 1 94,0 34 16,-18 36-141,-35 0 16,0 18-1,-52 87 16,52-17 1,17-88-1,19 18 0,-19-1 0,19-52 1,-1-71 140,0 36-157,1-36-15,-1 0 16,-52-177 15,52 178 0,18 34 16,-18 18-16,1-18 1,-1 1-1,36 17 156,-1 53-187,-17-18 16,53 88 0,0 36 15,-53-141 0,18-18 94,-1 0-94,19-53-15,175-229 15,-52 70 1,-141 159-1,-1 35 0,1 18 0,0-17 16,17-19-16,36-34 1,-71 52-1,-18 36 141,18-1-157,-18 1 1,-52 35 15,-36 106 1,71-106-17,-89 88 16,54-35 1,52-89 15,18 36 93,-35 0-124,-1 0-16,19 18 15,-36 34 17,53-122 30,0-36-46,-35-53 15,-18-35 0,53 17 1,0 72-1,0 16 0,-18 36 0,0 0 16,18 36 188,36 34-235,-19 18 15,1-35 1,17 124 15,-17-125 0,17 1 1,-17-70 108,-1-19-124,-17 19-16,0-1 15,18 1 17,-18-1-1</inkml:trace>
  <inkml:trace contextRef="#ctx0" brushRef="#br0" timeOffset="191066.3187">11765 7338 0,'18'0'94,"17"0"-94,0-18 16,1 0-16,263-17 31,19 18 0,-142-1 16,-140 18-16,158 0 1,141-18-1,-106 18 0,-176-17 0,35 17 1,18 17 15,-18-17-16,-70 0 0,52 0 0,19 0 1,-72 0-1,1 0 141,17 0-157,-17 0-15,17 0 16,-17 0 15,-1 0 0,-34 0 110,-19 0-125,1 0-16,0 0 15,-106 18 17,88-18-1,0 0 0,-88 0 0,-36 0 16,-105 0-16,-141-18 1,282 18-1,106 0 0,-89 0 0,-70 0 1,141 0 15,-35 0-16,-71 0 0,142-17 78,-19-19-93,-70-105 15,36 88 16,52 36-16,1-1 1,-1-35-1,0 18 0,18-36 0,18-17 1,35 18 15,35-1-16,124-17 0,193 35 0,-263 53-31,246-35 32,-318 35-17,142 0 1,35 0 15,0 0 0,0 0 16,-142 0-16,-34 17 1,88 54-1,-124-54 0,-17 1 0,17 106 1,-35 70 15,0 17-16,-18-140 0,-35-1 0,-17-17 1,-89 35-1,-176-17 0,211-53-31,-228 17 47,299-35-47,-35 0 31,17 0 0,36-18 1,0 18-1,-18 0 0,-159 0 0,0 0 1,18-17 15,-17-19-16,69 1 0,90 0 0,-1 0 1,0-1-1,0 1 0,0 0 0,18 17 16,-18-17-16,0-53 1,17 17-1,36-35 0,0 36 0,0 17 1,0 0 15,18 0-16,17 35 0,36-35 0,17 0 1,194 1-1,124 16 0,-71 19 0,-141 17 16,36 0-16,-72 0 1,-70 0-1,54 0 0,105 0 0,-142 17 1,1 1 15,-53-18-16,0 18 0,35-1 0,-70 18 1,0-35-1,17 53 0,0 36 0,-35-36 16,18-1-16,-18 19 1,0-18-1,0-18 0,0-17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40.33614" units="1/cm"/>
          <inkml:channelProperty channel="Y" name="resolution" value="40.44944" units="1/cm"/>
          <inkml:channelProperty channel="T" name="resolution" value="1" units="1/dev"/>
        </inkml:channelProperties>
      </inkml:inkSource>
      <inkml:timestamp xml:id="ts0" timeString="2023-10-30T11:08:37.9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13264 5997 0,'36'0'0,"-19"0"0,36 0 31,106 0 0,176 0 0,159 0 1,141 18-1,-459-18-31,371 17 31,-441-17-15,300 0-1,141 0 32,-124 0-16,-123 36 1,53-19-1,-265-17-31,212 0 31,-265 0-15,106 0-1,194 0 17,106 0 15,-70 0-16,-142 0 0,35-17 0,1-36 1,-71 35-1,71-35 0,-142 53 0,-88 0 16</inkml:trace>
  <inkml:trace contextRef="#ctx0" brushRef="#br0" timeOffset="1176.0266">22701 5909 0,'71'0'31,"35"0"-31,211 0 31,1006 0 1,-159 0-1,-176-18 0,-71 1 0,-476-19 1,-406 19 15,-17 17 46,17 0-77,71 0 0,18 0 15</inkml:trace>
  <inkml:trace contextRef="#ctx0" brushRef="#br0" timeOffset="4615.6565">2981 8414 0,'18'0'32,"-1"0"-17,19 0-15,175 0 47,160 0-16,-1 0 1,-35 0-1,-106 17 0,71-17 0,-17 0 1,-89-17-1,-159 17 16,-17 0 0,-18-18-32,17 18 17,-52 0 108,-18 0-140,-35 0 16,-53 0-1,-741-18 17,370 18-1,318 0 0,141-17 0,-35 17 1,35 0 15,-70 0-16,-36 0 0,71 0 0,0 17 1,-1-17-1,72 0 0,52 0 94,0 0-109,36 0-16,211 0 31,335 0 0,177 0 0,-512 18 1,-264-18-1,0 0 31,-18-18 48,17 18-79</inkml:trace>
  <inkml:trace contextRef="#ctx0" brushRef="#br0" timeOffset="5553.0415">5909 8290 0,'53'0'78,"0"0"-63,17 0-15,107 0 16,281 0 15,-211 0 16,-211 0-16,-72 18 157,19 0-172</inkml:trace>
  <inkml:trace contextRef="#ctx0" brushRef="#br0" timeOffset="6481.4018">3369 9472 0,'35'0'47,"36"0"-31,17 0-16,36 0 16,352-18 15,-406 18-31,71-17 31,-105 17 47,34 0-47,-17 0 1,-35 0-1,35 0 0,211 0 0</inkml:trace>
  <inkml:trace contextRef="#ctx0" brushRef="#br0" timeOffset="6984.1588">6544 9384 0,'0'0'16,"124"0"-16,52 0 16,-35 0 31,-123 0-47,17 0 31,0 0-31,124 0 31,0 0 0</inkml:trace>
  <inkml:trace contextRef="#ctx0" brushRef="#br0" timeOffset="7759.832">4057 10301 0,'0'0'0,"18"0"16,193 0 0,54 0 31,-159 0-16</inkml:trace>
  <inkml:trace contextRef="#ctx0" brushRef="#br0" timeOffset="8256.901">5697 10319 0,'18'0'47,"17"0"-47,477 0 31,105-18 16,-458 18-16</inkml:trace>
  <inkml:trace contextRef="#ctx0" brushRef="#br0" timeOffset="10881.618">2046 7902 0,'18'0'31,"-1"0"-15,19 18 0,17 123 15,35 247 0,-124 18 0,-87-265 1,17-106 15,-53-70-16,124 17 0,70 18 32,71 0-63,388 124 31,-335 52 0,-177 71 0,-123 176 16,88-158-16,106-124 1,35-35-1,1-53 0,-72-53 125,-17-18-140,0-70 0</inkml:trace>
  <inkml:trace contextRef="#ctx0" brushRef="#br0" timeOffset="12648.377">2469 7832 0,'0'-18'63,"-35"18"-48,18-18-15,-36 1 32,0 17-1,35 0 0,-17 123 0,-1-17 1,19-35-1,34-18 0,54 35 0,-18 53 16,-35-88-47,52 247 31,-35-247-31,-35 17 32,-17 18-1,-89 36 0,-88-36 0,53-88 1,123 0 15,18-18-1,18 18-14,-1 0-17,89 18 17,71 53-1,-160-36 0,-17 53 0,36 35 16,-36 71-16,-18 0 1,18 1-1,0-178-31,18-17 62,-18 18-62,17 17 32,-17-17 15,0-1-16,0-34 0,18-1-31</inkml:trace>
  <inkml:trace contextRef="#ctx0" brushRef="#br0" timeOffset="16207.3457">19756 8484 0,'0'-17'47,"17"17"-31,301-18 15,299 0 0,89 1 0,-124 17 1,70-18-1,-52 18 0,-424 0-31,107 0 31,-266 0-15</inkml:trace>
  <inkml:trace contextRef="#ctx0" brushRef="#br0" timeOffset="17148.5307">14323 9578 0,'17'0'31,"19"0"-31,316-35 31,619 17 0,52 18 1,-865 0-32,1 0 47,-141 0 46</inkml:trace>
  <inkml:trace contextRef="#ctx0" brushRef="#br0" timeOffset="18233.0916">19085 10795 0,'71'0'62,"52"0"-46,18 0-16,1 0 15,581-35 17,-388 35-1,-317 0 0,70-18 0,0 18 16</inkml:trace>
  <inkml:trace contextRef="#ctx0" brushRef="#br0" timeOffset="24080.5348">2469 7796 0,'-17'0'94,"-1"0"-78,1 0-1,-36 18 17,53 0-17,-18 17 32,18-17-47,-18 35 31,1-36-31,17 36 32,0 18-1,0-36 0,35 53 0,53 53 1,-70-123-32,17 70 47,-35-53-47,18 36 31,-18 17 0,-88 106 0,-89-18 1,89-123-1,-53-53 0,123 0 16,1 0-16,-1 0 0,36 18 48,87 53-64,54 52 16,-141-88 1,-18 71 15,0 18-16,0 70 0,0-141-31,0 123 31,0-123-31,0 0 32,0 35-1,0 0 0,0-53 0,70 1 16,-17-1-16,-17-35 1,-1-53 171</inkml:trace>
  <inkml:trace contextRef="#ctx0" brushRef="#br0" timeOffset="30327.9042">2275 13458 0,'0'18'78,"36"17"-62,-19 18-16,36 106 16,-35 194 31,-89-124-16,-52-105 0,88-124-31,-54 0 31,72 0-15,17-18 0,17 18 77,1 18-77,88 123 15,-89-53-31,36 124 31,-53-160-31,18 213 32,-53 123-1,35-229 0,17-106 0,36 17 1,-53-52-17,36 105 17,-19-123-32,1 36 31,-18-19 0,18-17 32</inkml:trace>
  <inkml:trace contextRef="#ctx0" brushRef="#br0" timeOffset="33056.3659">2364 13423 0</inkml:trace>
  <inkml:trace contextRef="#ctx0" brushRef="#br0" timeOffset="36896.9244">7285 13300 0,'-18'0'188,"1"17"-188,-1 1 15,-35 0-15,-18 17 32,1-35-1,70 18-31,-35-18 31,17 0-15,0 17-1,1 1 32,-89-1-16,-18 1 1,124 0-1</inkml:trace>
  <inkml:trace contextRef="#ctx0" brushRef="#br0" timeOffset="38791.5853">7373 13388 0,'-18'0'63,"1"18"-32,-1-1-15,-35 18 15,18-35 0,-18 36 1,18-19-1,17 1 0,-70 0 0,53-1 16,17 1-16,0-18 1,-17 18-1,17-18-31,-34 17 31,52 1 47,-18-18-46,-17 17-1,-1-17 0</inkml:trace>
  <inkml:trace contextRef="#ctx0" brushRef="#br0" timeOffset="40512.0344">6773 13300 0,'0'17'187,"0"19"-171,-35-1-1,0 53 32,35-53-16,-18-35 1,18 18 140,0 0-157,0 17 1,0-17 15,0-1 0,0 1 1,18-18 30,17 53-31,53 0 16,-52-18-16,-1-17 1,0-18-1,-17 17 0,-1-17 0</inkml:trace>
  <inkml:trace contextRef="#ctx0" brushRef="#br0" timeOffset="44888.22">6756 13317 0,'17'0'156,"-17"18"-156,18 0 31,-18-1-31,35 54 32,-35-18 15,18-18-16,0 0 0,-18-17 0,17 0 1,-17-1-1,18 1 0,-18 35 0,17-36 16,-17 1 94,0 0-141,0-1 15,0 1-15,18 35 32,-18-35 15,0-36 124,0 0-171,-18 1 16,18-1-16,-35-53 31,18 36 16,17 0-16,-18-18 1,0 35-1,18 1 47,-17-1-62,17 0 31,-18 18-1,18-17-30,-18 17 109,18 17 109,0 19-218,0-19 0,0 1-16,18-18 125,-18 18-125,0-1 15,53 1 17,-35-18-1,-1 0 0,1 17 16,-1 19-16,-17-19 63,-17-17 0,17-35-79,-18 17 1,18-17 0,-35-18 15,17 53 31,18-17-62,-17 17 32,17-18-1,-18-17 0,0 17 16,1 18 47,17-18-79,-18 18 126,18 18 31,0 0-172,0-1 15,0 1 1,-18 0 0</inkml:trace>
  <inkml:trace contextRef="#ctx0" brushRef="#br0" timeOffset="48503.33">3598 15046 0,'18'0'94,"0"0"-78,-1-18-16,1 18 15,246 0 17,213 0-1,-72-17 0,-263-1 0,-125 18 16,18 0-16,89 0 1,-54 0-1,-52 0 31,17 0-62,107 0 32,-90 0-32,160 0 47,-159 0-47,123 18 31,18-1 0,-105-17 0,-72 0 1,54 36-1,-36-36-31,106 35 31,-123-35-15,88 0-1,52 0 32,-16 0-16,-19 0 1,-17 0-1,-71 0-31,177 0 31,-159 0-15,53 0-1,-71 0 17,-18 0 61,1 0-77,0 0 281,-36 0 0</inkml:trace>
  <inkml:trace contextRef="#ctx0" brushRef="#br0" timeOffset="50233.8429">6385 12912 0,'0'17'110,"0"1"-95,0 17 1,-53 53 15,-17-35 0,52 0 1,-17 0-1,-18 18 0,18-36 0,17-17 16,0-18 109</inkml:trace>
  <inkml:trace contextRef="#ctx0" brushRef="#br0" timeOffset="51161.5755">6456 13035 0,'0'18'110,"0"17"-95,0-17 1,-35 35 0,-18 17 31,35-35-47,-53 18 31,54-35-31,-1 0 31,1-1 0,-1 1 1,-17 17-1,17-35 0</inkml:trace>
  <inkml:trace contextRef="#ctx0" brushRef="#br0" timeOffset="52521.2061">6085 13159 0,'18'17'109,"0"19"-93,-18-1-16,0-18 15,0 107 16,0-71 1,0-36 15,17-17 109,19 0-31,-36 18-125,17-18 15,54 0 1,52 0 15,-52 0 1,-18 0-1,-18 0 0,-53 0 250</inkml:trace>
  <inkml:trace contextRef="#ctx0" brushRef="#br0" timeOffset="56183.2699">5292 14270 0,'17'0'94,"-17"-18"-78,36 1-16,87-1 47,230 18-16,-300 0 0,-36 0 32,1 0-63,17-18 31,18 18 0,0 0 16,-18 0-16,-52 0 516,-36 18-469,0-18-62,0 35-16,-18-17 15,-34 35 17,34 0 15,53-53-47,-52 0 31,52 0-31,-17 0 31,-88 0 0,-89 0 1,124 0-1,70 0 0,0 0-31,-140-18 31,122 0-15,-70-17 15,36 0 0,52 0 1,-17-71-1,35 0 0,0-53 0,53 53 1,35 18 15,89 0-16,105 17 0,35 36 0,71 17 1,-194 18-1,-123 0 0,-1 18 16,1 53-16,88 52 0,-53-35 1,-106-52-1,0 87 0,-106 106 0,-53-35 1,18-105 15,-53-72-16,-159-17 0,53 0 0,283 0 1</inkml:trace>
  <inkml:trace contextRef="#ctx0" brushRef="#br0" timeOffset="61615.9286">3687 15205 0,'35'-18'109,"18"18"-93,17-18-16,1 1 15,211-1 16,-35 1 1,-229 17-1,-1 0 0,124 0 0,71 0 1,-53-18 15,123 0-16,71-17 0,-36 17 0,-193 18 1,17 0-1,176 18 0,195-18 0,-195 18 16,-193-18-16,-54 17 1,54-17-1,17 0 0,-88 0 0,-35 0 1,52 0 15,-52 0-16,-1 0 0</inkml:trace>
  <inkml:trace contextRef="#ctx0" brushRef="#br0" timeOffset="65016.2665">8819 15240 0,'0'0'0,"18"0"0,70 0 16,230 0 15,176 0 16,141 18-16,-477-18-31,442 0 32,-459 0-32,283 0 31,263 0 0,-16 0 0,-72 17 1,-140 19 15,-371-19-47,195 1 31,-231-18-31,54 0 31,-18-18 0,-17 18 1,405-17-1,-17-1 0,-441 0 0,-18 1 188,-18 17-156,-53 0-63,-70 0 15,-70 0 1,-848-53 15,-70 53 0,388 0 1,230 0-1,-159 17 0,-71 36 16,194-35-16,124-18 0,-142 0 1,142 0-1,17 0 0,-88 0 0,212 0 1,264 0 15</inkml:trace>
</inkml:ink>
</file>

<file path=ppt/media/image11.png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46EC39C-39F6-4DD1-9BCC-527882CF9522}" type="datetimeFigureOut">
              <a:rPr lang="zh-TW" altLang="en-US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236DDA1-4DD6-4E92-9997-46DA5EB96C2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187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" altLang="zh-TW" b="0" i="0">
                <a:effectLst/>
                <a:latin typeface="DM Sans" pitchFamily="2" charset="0"/>
              </a:rPr>
              <a:t>pound sign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7446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http://maxubuntu.blogspot.com/2010/02/makefile.html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1165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9798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04C98C-5AA9-4D41-8FC5-0935557DB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55FE54F-1DDE-0247-82A3-99A1EFAA5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0841FF-AA1C-AE41-93F0-B59F8B31C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7BB550-C5EB-467C-B16B-9F3E3F6CE445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11AC93-BFF7-0745-9CCC-304E5AA4C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7EF615-D195-5541-9169-D93C18A0F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13151C-7403-4748-9F6F-DB5592FFDC9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38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6612FB-7C21-D54C-B3E5-F593ED6E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6403419-5584-6848-8C10-EF7C02C3F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D0EB67-8B61-F147-AB8F-CA2C4ABE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26738D-37F6-437F-84B4-8E47BB8949F7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5216FC-367A-4549-978E-C785DD57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1E447D-426A-0840-BD7E-E65C9593C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D57DC0-F81F-45E5-93A0-ABB84E8B4842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25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8E37A12-57C4-9043-8A2A-64CA15E9D4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7693B6F-4090-8948-8DBE-8FA58CECF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4D962F-AFE0-F746-B288-D0049E92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0FADD6-04A5-46D0-9D31-2E16960559F3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815F14-1EB0-FC43-83D5-7A9986EF3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6E2C71-02DE-9E48-8720-68660B930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790EF2-80DE-4341-BE4A-2E108358BC3C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70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035F7F-3E56-CA48-8D2E-A71EF9CA6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89B329-A90E-F24E-8102-64579F833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72F7B5-FE4B-C44C-B855-8BB08314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EA276C-E1BA-7046-847D-AC971E751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00360B-56B9-7E4A-AD67-E20B401B7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484094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3F2BB2-FCF2-6C40-BBFE-F71232BC4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888E660-5D43-0848-9A50-C17480E9B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56C1C44-F4E5-7F48-9A60-816B93BF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C80CC1-F9D1-F84D-829A-0FFC523A6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4A6FF1-4EBF-2843-92E5-063DEDC92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83528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41EEC0-4BAD-6948-811C-AB3CD965A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490590-D01D-8441-8E8D-3A194E3B0A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DCBD2C-96EA-034F-A1D9-21AEC7A1D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8232FAA-5A3A-4D48-AADB-38C7CB08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5AE3CE-A608-5545-B064-7573A6EA9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3DD2450-B25E-1A49-BD63-E707BD390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796879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DB9E41-D8CB-B440-96B4-6099D3BF2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C6ED9F6-F415-D144-B1C1-B31140C1C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6550660-D5B1-B54A-92D0-5452C7AE0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B162CA4-F529-F048-89DC-A96E96852D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782A6E7-263D-064B-8AF3-CB39561367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1E98664-636A-7C45-8AF0-62C72EC1E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3EF7C32-47CC-BF44-80A0-E01EAC495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A47C490-A75C-6F45-B2B8-A71B9925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216320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81EB94-9370-4640-854C-A2899A88A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0545E06-B5C5-1944-A549-B8A0C8A75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C92B19-C2F4-42F3-B2D6-B1A5DB3CA94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DBFAC99-D481-1843-8131-E354EC716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095EFF4-E20F-124B-8146-CB94C8F6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43EEB7-36CA-4E29-B24C-0D105044CEB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53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534A4DD-EA79-C740-9DD4-2B7AB7878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8CD9F49-CE9C-40E8-84B4-5E8E49DAC691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D76BEA4-0EEF-DD42-81BE-48755A132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CF3515A-138C-5541-BB1D-AAF195999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2A2D3-635D-479E-907F-B6AC56AEFA06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1716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41ADC8-33AE-3B48-9E24-09FEE02E6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2A529E-037D-9045-AF9C-A3666F90B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BB8300-5701-2F40-BC07-B9981C1B54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53FA24-F6ED-2246-88BE-DA554AE1F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9F24285-385B-1F44-9545-9361EE045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5F3625-5717-A144-A5F0-E21FBF06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122284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8ECC8E-E166-1847-9CF3-5C4C1D79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C91A5E-2C8F-8749-88CE-F06880D65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56C754-58BE-0849-8E00-B9010670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7DB9D10-0DAA-0E44-B47E-39F1F9E75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4D41F6E-9EA9-4C44-BCEB-FD5242338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EA5457-2845-0846-8614-720B3F38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002831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89FBE63-A45A-7947-AC33-F4380FEE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956782-C580-504B-94C3-70A865879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5E8B6B-995C-0348-A227-6B5E71DC4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2023/10/30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9B80DE-F62B-CD40-8EE8-8B97E38DB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E844214-9132-1047-B695-BEDF4B428C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265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5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4400" b="0" dirty="0"/>
              <a:t>Topic 5: Preprocessor</a:t>
            </a:r>
            <a:endParaRPr lang="zh-TW" altLang="en-US" dirty="0"/>
          </a:p>
        </p:txBody>
      </p:sp>
      <p:sp>
        <p:nvSpPr>
          <p:cNvPr id="6" name="副標題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筆跡 1"/>
              <p14:cNvContentPartPr/>
              <p14:nvPr/>
            </p14:nvContentPartPr>
            <p14:xfrm>
              <a:off x="5276880" y="3441600"/>
              <a:ext cx="3689640" cy="45000"/>
            </p14:xfrm>
          </p:contentPart>
        </mc:Choice>
        <mc:Fallback>
          <p:pic>
            <p:nvPicPr>
              <p:cNvPr id="2" name="筆跡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67520" y="3432240"/>
                <a:ext cx="3708360" cy="6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248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Special compiler keywords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10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911424" y="1830315"/>
            <a:ext cx="108012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endParaRPr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#pragma message(“Compiling”)  </a:t>
            </a:r>
            <a:r>
              <a:rPr lang="en-US" altLang="zh-TW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//not support in new </a:t>
            </a:r>
            <a:r>
              <a:rPr lang="en-US" altLang="zh-TW" b="1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b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version</a:t>
            </a:r>
            <a:endParaRPr lang="en-US" altLang="zh-TW" b="1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zh-TW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main(void)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TW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("Compiling %s, line: %d, on %s, at %s, STDC=%d \n",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         __FILE__, __LINE__, __DATE__, __TIME__, __STDC__);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              </a:t>
            </a:r>
            <a:r>
              <a:rPr lang="en-US" altLang="zh-TW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//__STDC__ : check if ANSI C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  return 0;</a:t>
            </a:r>
          </a:p>
          <a:p>
            <a:r>
              <a:rPr lang="en-US" altLang="zh-TW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6672064" y="4847385"/>
            <a:ext cx="3888432" cy="16312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#if __STDC__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extern int 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a1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(int);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#else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extern int 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a1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void</a:t>
            </a:r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); </a:t>
            </a:r>
            <a:endParaRPr lang="en-US" altLang="zh-TW" sz="20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  <a:p>
            <a:r>
              <a:rPr lang="zh-TW" altLang="zh-TW" sz="20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#endif</a:t>
            </a:r>
            <a:r>
              <a:rPr lang="zh-TW" altLang="zh-TW" sz="1600" dirty="0">
                <a:latin typeface="Consolas" panose="020B0609020204030204" pitchFamily="49" charset="0"/>
                <a:ea typeface="新細明體" pitchFamily="18" charset="-120"/>
                <a:cs typeface="Consolas" panose="020B0609020204030204" pitchFamily="49" charset="0"/>
              </a:rPr>
              <a:t> </a:t>
            </a:r>
            <a:endParaRPr lang="zh-TW" altLang="zh-TW" sz="4400" dirty="0">
              <a:latin typeface="Consolas" panose="020B0609020204030204" pitchFamily="49" charset="0"/>
              <a:ea typeface="新細明體" pitchFamily="18" charset="-12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筆跡 2"/>
              <p14:cNvContentPartPr/>
              <p14:nvPr/>
            </p14:nvContentPartPr>
            <p14:xfrm>
              <a:off x="463680" y="1200240"/>
              <a:ext cx="10884240" cy="353736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4320" y="1190880"/>
                <a:ext cx="10902960" cy="355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498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Makefile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altLang="zh-TW" sz="1800" dirty="0"/>
              <a:t>CC = </a:t>
            </a:r>
            <a:r>
              <a:rPr lang="en-US" altLang="zh-TW" sz="1800" dirty="0" err="1"/>
              <a:t>gcc</a:t>
            </a: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OBJ = </a:t>
            </a:r>
            <a:r>
              <a:rPr lang="en-US" altLang="zh-TW" sz="1800" dirty="0" err="1"/>
              <a:t>main.o</a:t>
            </a:r>
            <a:r>
              <a:rPr lang="en-US" altLang="zh-TW" sz="1800" dirty="0"/>
              <a:t> </a:t>
            </a:r>
            <a:r>
              <a:rPr lang="en-US" altLang="zh-TW" sz="1800" dirty="0" err="1" smtClean="0"/>
              <a:t>change.o</a:t>
            </a:r>
            <a:endParaRPr lang="en-US" altLang="zh-TW" sz="1800" dirty="0" smtClean="0"/>
          </a:p>
          <a:p>
            <a:pPr>
              <a:buNone/>
            </a:pPr>
            <a:endParaRPr lang="en-US" altLang="zh-TW" sz="1800" dirty="0" smtClean="0"/>
          </a:p>
          <a:p>
            <a:pPr>
              <a:buNone/>
            </a:pPr>
            <a:r>
              <a:rPr lang="en-US" altLang="zh-TW" sz="1800" dirty="0" smtClean="0"/>
              <a:t>EXE </a:t>
            </a:r>
            <a:r>
              <a:rPr lang="en-US" altLang="zh-TW" sz="1800" dirty="0"/>
              <a:t>= run</a:t>
            </a:r>
          </a:p>
          <a:p>
            <a:pPr>
              <a:buNone/>
            </a:pPr>
            <a:r>
              <a:rPr lang="en-US" altLang="zh-TW" sz="1800" dirty="0"/>
              <a:t>all: $(EXE)</a:t>
            </a:r>
          </a:p>
          <a:p>
            <a:pPr>
              <a:buNone/>
            </a:pPr>
            <a:r>
              <a:rPr lang="en-US" altLang="zh-TW" sz="1800" dirty="0"/>
              <a:t>.</a:t>
            </a:r>
            <a:r>
              <a:rPr lang="en-US" altLang="zh-TW" sz="1800" dirty="0" err="1"/>
              <a:t>c.o</a:t>
            </a:r>
            <a:r>
              <a:rPr lang="en-US" altLang="zh-TW" sz="1800" dirty="0"/>
              <a:t>: ; $(CC) -c $*.c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$(EXE): $(OBJ)</a:t>
            </a:r>
          </a:p>
          <a:p>
            <a:pPr>
              <a:buNone/>
            </a:pPr>
            <a:r>
              <a:rPr lang="en-US" altLang="zh-TW" sz="1800" dirty="0"/>
              <a:t>        $(CC) -o $@ $(OBJ)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r>
              <a:rPr lang="en-US" altLang="zh-TW" sz="1800" dirty="0"/>
              <a:t>clean:</a:t>
            </a:r>
          </a:p>
          <a:p>
            <a:pPr>
              <a:buNone/>
            </a:pPr>
            <a:r>
              <a:rPr lang="en-US" altLang="zh-TW" sz="1800" dirty="0"/>
              <a:t>        </a:t>
            </a:r>
            <a:r>
              <a:rPr lang="en-US" altLang="zh-TW" sz="1800" dirty="0" err="1"/>
              <a:t>rm</a:t>
            </a:r>
            <a:r>
              <a:rPr lang="en-US" altLang="zh-TW" sz="1800" dirty="0"/>
              <a:t> -</a:t>
            </a:r>
            <a:r>
              <a:rPr lang="en-US" altLang="zh-TW" sz="1800" dirty="0" err="1"/>
              <a:t>rf</a:t>
            </a:r>
            <a:r>
              <a:rPr lang="en-US" altLang="zh-TW" sz="1800" dirty="0"/>
              <a:t> $(EXE) *.o *.d core</a:t>
            </a:r>
          </a:p>
          <a:p>
            <a:pPr>
              <a:buNone/>
            </a:pPr>
            <a:endParaRPr lang="en-US" altLang="zh-TW" sz="1800" dirty="0"/>
          </a:p>
          <a:p>
            <a:pPr>
              <a:buNone/>
            </a:pPr>
            <a:endParaRPr lang="zh-TW" altLang="en-US" sz="1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11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5303912" y="3717032"/>
            <a:ext cx="48245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$@ means include the parameter</a:t>
            </a:r>
            <a:r>
              <a:rPr lang="zh-TW" altLang="en-US" dirty="0"/>
              <a:t> </a:t>
            </a:r>
            <a:r>
              <a:rPr lang="en-US" altLang="zh-TW" dirty="0"/>
              <a:t>$(EXE)</a:t>
            </a:r>
          </a:p>
        </p:txBody>
      </p:sp>
      <p:sp>
        <p:nvSpPr>
          <p:cNvPr id="6" name="矩形 5"/>
          <p:cNvSpPr/>
          <p:nvPr/>
        </p:nvSpPr>
        <p:spPr>
          <a:xfrm>
            <a:off x="5303913" y="3068960"/>
            <a:ext cx="2827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ym typeface="Wingdings" pitchFamily="2" charset="2"/>
              </a:rPr>
              <a:t> build all</a:t>
            </a:r>
            <a:r>
              <a:rPr lang="zh-TW" altLang="en-US" dirty="0">
                <a:sym typeface="Wingdings" pitchFamily="2" charset="2"/>
              </a:rPr>
              <a:t> </a:t>
            </a:r>
            <a:r>
              <a:rPr lang="en-US" altLang="zh-TW" dirty="0">
                <a:sym typeface="Wingdings" pitchFamily="2" charset="2"/>
              </a:rPr>
              <a:t>.c files to be</a:t>
            </a:r>
            <a:r>
              <a:rPr lang="zh-TW" altLang="en-US" dirty="0">
                <a:sym typeface="Wingdings" pitchFamily="2" charset="2"/>
              </a:rPr>
              <a:t> </a:t>
            </a:r>
            <a:r>
              <a:rPr lang="en-US" altLang="zh-TW" dirty="0">
                <a:sym typeface="Wingdings" pitchFamily="2" charset="2"/>
              </a:rPr>
              <a:t>.o files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5330200" y="4077072"/>
            <a:ext cx="37444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You should use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“TAB” to indent</a:t>
            </a:r>
          </a:p>
        </p:txBody>
      </p:sp>
    </p:spTree>
    <p:extLst>
      <p:ext uri="{BB962C8B-B14F-4D97-AF65-F5344CB8AC3E}">
        <p14:creationId xmlns:p14="http://schemas.microsoft.com/office/powerpoint/2010/main" val="273346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W9-on site assignment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Divide your assignment last week to </a:t>
            </a:r>
            <a:r>
              <a:rPr lang="en-US" altLang="zh-TW"/>
              <a:t>be </a:t>
            </a:r>
            <a:r>
              <a:rPr lang="en-US" altLang="zh-TW" smtClean="0"/>
              <a:t>five </a:t>
            </a:r>
            <a:r>
              <a:rPr lang="en-US" altLang="zh-TW" dirty="0"/>
              <a:t>files</a:t>
            </a:r>
            <a:r>
              <a:rPr lang="zh-TW" altLang="en-US" dirty="0"/>
              <a:t> </a:t>
            </a:r>
            <a:r>
              <a:rPr lang="en-US" altLang="zh-TW" dirty="0" err="1"/>
              <a:t>main.c</a:t>
            </a:r>
            <a:r>
              <a:rPr lang="en-US" altLang="zh-TW" dirty="0"/>
              <a:t>, </a:t>
            </a:r>
            <a:r>
              <a:rPr lang="en-US" altLang="zh-TW" dirty="0" err="1"/>
              <a:t>ui.c</a:t>
            </a:r>
            <a:r>
              <a:rPr lang="en-US" altLang="zh-TW" dirty="0"/>
              <a:t>, </a:t>
            </a:r>
            <a:r>
              <a:rPr lang="en-US" altLang="zh-TW" dirty="0" err="1"/>
              <a:t>ui.h</a:t>
            </a:r>
            <a:r>
              <a:rPr lang="en-US" altLang="zh-TW" dirty="0"/>
              <a:t>, </a:t>
            </a:r>
            <a:r>
              <a:rPr lang="en-US" altLang="zh-TW" dirty="0" err="1"/>
              <a:t>list.c</a:t>
            </a:r>
            <a:r>
              <a:rPr lang="en-US" altLang="zh-TW" dirty="0"/>
              <a:t>, </a:t>
            </a:r>
            <a:r>
              <a:rPr lang="en-US" altLang="zh-TW" dirty="0" err="1"/>
              <a:t>list.h</a:t>
            </a:r>
            <a:r>
              <a:rPr lang="en-US" altLang="zh-TW" dirty="0"/>
              <a:t>, </a:t>
            </a:r>
            <a:r>
              <a:rPr lang="en-US" altLang="zh-TW" dirty="0">
                <a:solidFill>
                  <a:srgbClr val="0000FF"/>
                </a:solidFill>
              </a:rPr>
              <a:t>you should have your own </a:t>
            </a:r>
            <a:r>
              <a:rPr lang="en-US" altLang="zh-TW" dirty="0" err="1">
                <a:solidFill>
                  <a:srgbClr val="0000FF"/>
                </a:solidFill>
              </a:rPr>
              <a:t>makefile</a:t>
            </a:r>
            <a:endParaRPr lang="en-US" altLang="zh-TW" dirty="0">
              <a:solidFill>
                <a:srgbClr val="0000FF"/>
              </a:solidFill>
            </a:endParaRPr>
          </a:p>
          <a:p>
            <a:pPr lvl="1"/>
            <a:r>
              <a:rPr lang="en-US" altLang="zh-TW" dirty="0" err="1"/>
              <a:t>ui.c</a:t>
            </a:r>
            <a:r>
              <a:rPr lang="en-US" altLang="zh-TW" dirty="0"/>
              <a:t> </a:t>
            </a:r>
            <a:r>
              <a:rPr lang="en-US" altLang="zh-TW" dirty="0">
                <a:sym typeface="Wingdings" pitchFamily="2" charset="2"/>
              </a:rPr>
              <a:t> include those functions about user interface</a:t>
            </a:r>
            <a:endParaRPr lang="en-US" altLang="zh-TW" dirty="0">
              <a:solidFill>
                <a:srgbClr val="FF0000"/>
              </a:solidFill>
            </a:endParaRPr>
          </a:p>
          <a:p>
            <a:pPr lvl="1"/>
            <a:r>
              <a:rPr lang="en-US" altLang="zh-TW" dirty="0" err="1"/>
              <a:t>list.c</a:t>
            </a:r>
            <a:r>
              <a:rPr lang="en-US" altLang="zh-TW" dirty="0"/>
              <a:t> </a:t>
            </a:r>
            <a:r>
              <a:rPr lang="en-US" altLang="zh-TW" dirty="0">
                <a:sym typeface="Wingdings" pitchFamily="2" charset="2"/>
              </a:rPr>
              <a:t>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includes list operations</a:t>
            </a:r>
          </a:p>
          <a:p>
            <a:pPr lvl="1"/>
            <a:endParaRPr lang="en-US" altLang="zh-TW" sz="28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12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FD6BE32-AAD6-A846-BE31-C4065C671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264" y="2996952"/>
            <a:ext cx="1985764" cy="239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4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A3F1850-0A1B-D144-B9A5-93080802B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main.c</a:t>
            </a:r>
            <a:endParaRPr kumimoji="1"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4305ABA9-94F6-AB40-A582-B9EBF9525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13</a:t>
            </a:fld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60C2640C-35BA-6B42-9FAF-2A1442F27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537" y="1600994"/>
            <a:ext cx="46609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663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67D80E-73CB-8E4F-8A4E-B6A04988C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ui.h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211128-3CD3-5B40-8A46-FF5484374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1A58C0E-DCAC-204D-9FC6-3A0C1614D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EFE2576-193B-7343-9F85-72C60DF121F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9736" y="839676"/>
            <a:ext cx="5078200" cy="517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72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5F8744-684C-884F-A0E0-76D1B35CA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list.h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6AD9FB-6727-A447-9E2C-8FFFDFC94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7A204CA-64C4-4846-86A8-D2D4E3C60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15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D786F1-A0B3-3B46-9116-918C12ABF3E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2498" y="0"/>
            <a:ext cx="4647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1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Ask the</a:t>
            </a:r>
            <a:r>
              <a:rPr lang="zh-TW" altLang="en-US" sz="2400" dirty="0"/>
              <a:t> </a:t>
            </a:r>
            <a:r>
              <a:rPr lang="en-US" altLang="zh-TW" sz="2400" dirty="0"/>
              <a:t>compiler to perform some works in advance</a:t>
            </a:r>
          </a:p>
          <a:p>
            <a:endParaRPr lang="en-US" altLang="zh-TW" sz="2400" dirty="0"/>
          </a:p>
          <a:p>
            <a:r>
              <a:rPr lang="en-US" altLang="zh-TW" sz="2400" dirty="0"/>
              <a:t>Common preprocessor</a:t>
            </a:r>
          </a:p>
          <a:p>
            <a:pPr lvl="1"/>
            <a:r>
              <a:rPr lang="en-US" altLang="zh-TW" sz="2000" dirty="0"/>
              <a:t>#define </a:t>
            </a:r>
          </a:p>
          <a:p>
            <a:pPr lvl="1"/>
            <a:r>
              <a:rPr lang="en-US" altLang="zh-TW" sz="2000" dirty="0"/>
              <a:t>#include </a:t>
            </a:r>
          </a:p>
          <a:p>
            <a:pPr lvl="1"/>
            <a:r>
              <a:rPr lang="en-US" altLang="zh-TW" sz="2000" dirty="0"/>
              <a:t>#</a:t>
            </a:r>
            <a:r>
              <a:rPr lang="en-US" altLang="zh-TW" sz="2000" dirty="0" err="1"/>
              <a:t>ifdef</a:t>
            </a:r>
            <a:r>
              <a:rPr lang="en-US" altLang="zh-TW" sz="2000" dirty="0"/>
              <a:t> #</a:t>
            </a:r>
            <a:r>
              <a:rPr lang="en-US" altLang="zh-TW" sz="2000" dirty="0" err="1"/>
              <a:t>ifndef</a:t>
            </a:r>
            <a:r>
              <a:rPr lang="en-US" altLang="zh-TW" sz="2000" dirty="0"/>
              <a:t> #if #else #</a:t>
            </a:r>
            <a:r>
              <a:rPr lang="en-US" altLang="zh-TW" sz="2000" dirty="0" err="1"/>
              <a:t>elif</a:t>
            </a:r>
            <a:r>
              <a:rPr lang="en-US" altLang="zh-TW" sz="2000" dirty="0"/>
              <a:t> #</a:t>
            </a:r>
            <a:r>
              <a:rPr lang="en-US" altLang="zh-TW" sz="2000" dirty="0" err="1"/>
              <a:t>endif</a:t>
            </a:r>
            <a:endParaRPr lang="en-US" altLang="zh-TW" sz="2000" dirty="0"/>
          </a:p>
          <a:p>
            <a:pPr lvl="2"/>
            <a:r>
              <a:rPr lang="en-US" altLang="zh-TW" sz="1800" dirty="0"/>
              <a:t>The usage</a:t>
            </a:r>
          </a:p>
          <a:p>
            <a:pPr lvl="3">
              <a:buNone/>
            </a:pPr>
            <a:r>
              <a:rPr lang="en-US" altLang="zh-TW" dirty="0"/>
              <a:t>#</a:t>
            </a:r>
            <a:r>
              <a:rPr lang="en-US" altLang="zh-TW" dirty="0" err="1"/>
              <a:t>ifdef</a:t>
            </a:r>
            <a:r>
              <a:rPr lang="en-US" altLang="zh-TW" dirty="0"/>
              <a:t> DEBUG_INFO</a:t>
            </a:r>
          </a:p>
          <a:p>
            <a:pPr lvl="3">
              <a:buNone/>
            </a:pPr>
            <a:r>
              <a:rPr lang="en-US" altLang="zh-TW" dirty="0" err="1"/>
              <a:t>printf</a:t>
            </a:r>
            <a:r>
              <a:rPr lang="en-US" altLang="zh-TW" dirty="0"/>
              <a:t>(“debug: %d \n”, x);</a:t>
            </a:r>
          </a:p>
          <a:p>
            <a:pPr lvl="3">
              <a:buNone/>
            </a:pPr>
            <a:r>
              <a:rPr lang="en-US" altLang="zh-TW" dirty="0"/>
              <a:t>#endif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筆跡 4"/>
              <p14:cNvContentPartPr/>
              <p14:nvPr/>
            </p14:nvContentPartPr>
            <p14:xfrm>
              <a:off x="1028880" y="1251000"/>
              <a:ext cx="6769440" cy="386748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9520" y="1241640"/>
                <a:ext cx="6788160" cy="388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76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800" dirty="0">
                <a:sym typeface="Wingdings" pitchFamily="2" charset="2"/>
              </a:rPr>
              <a:t>#ifdef (DEBUG_INFO)  </a:t>
            </a:r>
            <a:r>
              <a:rPr lang="en-US" altLang="zh-TW" sz="2800" dirty="0">
                <a:solidFill>
                  <a:srgbClr val="0000FF"/>
                </a:solidFill>
                <a:sym typeface="Wingdings" pitchFamily="2" charset="2"/>
              </a:rPr>
              <a:t>equals to </a:t>
            </a:r>
            <a:r>
              <a:rPr lang="zh-TW" altLang="en-US" sz="2800" dirty="0">
                <a:sym typeface="Wingdings" pitchFamily="2" charset="2"/>
              </a:rPr>
              <a:t> </a:t>
            </a:r>
            <a:r>
              <a:rPr lang="en-US" altLang="zh-TW" sz="2800" dirty="0"/>
              <a:t>#if defined (DEBUG_INFO)</a:t>
            </a:r>
          </a:p>
          <a:p>
            <a:pPr lvl="1"/>
            <a:endParaRPr lang="en-US" altLang="zh-TW" sz="2000" dirty="0">
              <a:solidFill>
                <a:srgbClr val="0000FF"/>
              </a:solidFill>
            </a:endParaRPr>
          </a:p>
          <a:p>
            <a:pPr lvl="1"/>
            <a:r>
              <a:rPr lang="en-US" altLang="zh-TW" sz="2000" dirty="0">
                <a:solidFill>
                  <a:srgbClr val="0000FF"/>
                </a:solidFill>
              </a:rPr>
              <a:t>The usage of</a:t>
            </a:r>
            <a:r>
              <a:rPr lang="zh-TW" altLang="en-US" sz="2000" dirty="0">
                <a:solidFill>
                  <a:srgbClr val="0000FF"/>
                </a:solidFill>
              </a:rPr>
              <a:t> </a:t>
            </a:r>
            <a:r>
              <a:rPr lang="en-US" altLang="zh-TW" sz="2000" dirty="0">
                <a:solidFill>
                  <a:srgbClr val="FF0000"/>
                </a:solidFill>
              </a:rPr>
              <a:t>#if defined </a:t>
            </a:r>
            <a:r>
              <a:rPr lang="en-US" altLang="zh-TW" sz="2000" dirty="0">
                <a:solidFill>
                  <a:srgbClr val="0000FF"/>
                </a:solidFill>
              </a:rPr>
              <a:t>is more complicated</a:t>
            </a:r>
          </a:p>
          <a:p>
            <a:pPr lvl="1"/>
            <a:r>
              <a:rPr lang="en-US" altLang="zh-TW" sz="2000" dirty="0"/>
              <a:t>Example</a:t>
            </a:r>
          </a:p>
          <a:p>
            <a:pPr lvl="2"/>
            <a:r>
              <a:rPr lang="en-US" altLang="zh-TW" sz="1800" dirty="0"/>
              <a:t>#if !defined DEBUG_INFO</a:t>
            </a:r>
          </a:p>
          <a:p>
            <a:pPr lvl="2">
              <a:buNone/>
            </a:pPr>
            <a:r>
              <a:rPr lang="en-US" altLang="zh-TW" sz="1800" dirty="0"/>
              <a:t>    </a:t>
            </a:r>
            <a:r>
              <a:rPr lang="en-US" altLang="zh-TW" sz="1800" dirty="0">
                <a:solidFill>
                  <a:srgbClr val="0000FF"/>
                </a:solidFill>
              </a:rPr>
              <a:t>(If not defining DEBUG_INFO, the process goes)</a:t>
            </a:r>
          </a:p>
          <a:p>
            <a:pPr lvl="2"/>
            <a:r>
              <a:rPr lang="en-US" altLang="zh-TW" sz="1800" dirty="0"/>
              <a:t>#if defined DEBUG_INFO || !defined VERBOSE_INFO </a:t>
            </a:r>
          </a:p>
          <a:p>
            <a:pPr lvl="2">
              <a:buNone/>
            </a:pPr>
            <a:r>
              <a:rPr lang="en-US" altLang="zh-TW" sz="1800" dirty="0"/>
              <a:t>    </a:t>
            </a:r>
            <a:r>
              <a:rPr lang="en-US" altLang="zh-TW" sz="1800" dirty="0">
                <a:solidFill>
                  <a:srgbClr val="0000FF"/>
                </a:solidFill>
              </a:rPr>
              <a:t>(Both two condition should satisfy)</a:t>
            </a:r>
          </a:p>
          <a:p>
            <a:pPr lvl="2"/>
            <a:r>
              <a:rPr lang="en-US" altLang="zh-TW" sz="1800" dirty="0"/>
              <a:t>#if 0  </a:t>
            </a:r>
            <a:r>
              <a:rPr lang="en-US" altLang="zh-TW" sz="1800" dirty="0">
                <a:solidFill>
                  <a:srgbClr val="0000FF"/>
                </a:solidFill>
              </a:rPr>
              <a:t>(mark a whole segment)</a:t>
            </a:r>
          </a:p>
          <a:p>
            <a:pPr lvl="2"/>
            <a:r>
              <a:rPr lang="en-US" altLang="zh-TW" sz="1800" dirty="0"/>
              <a:t>#if VERBOSE_INFO &gt; 2 </a:t>
            </a:r>
          </a:p>
          <a:p>
            <a:pPr lvl="2"/>
            <a:r>
              <a:rPr lang="en-US" altLang="zh-TW" sz="1800" dirty="0"/>
              <a:t>#if chip == INTEL</a:t>
            </a:r>
          </a:p>
          <a:p>
            <a:pPr lvl="2"/>
            <a:endParaRPr lang="en-US" altLang="zh-TW" sz="1800" dirty="0"/>
          </a:p>
          <a:p>
            <a:r>
              <a:rPr lang="en-US" altLang="zh-TW" sz="2400" dirty="0"/>
              <a:t>Define the compile flag during compiler time </a:t>
            </a:r>
            <a:r>
              <a:rPr lang="en-US" altLang="zh-TW" sz="2400" dirty="0">
                <a:sym typeface="Wingdings" pitchFamily="2" charset="2"/>
              </a:rPr>
              <a:t> </a:t>
            </a:r>
            <a:r>
              <a:rPr lang="en-US" altLang="zh-TW" sz="2400" dirty="0" err="1"/>
              <a:t>gcc</a:t>
            </a:r>
            <a:r>
              <a:rPr lang="en-US" altLang="zh-TW" sz="2400" dirty="0"/>
              <a:t> </a:t>
            </a:r>
            <a:r>
              <a:rPr lang="en-US" altLang="zh-TW" sz="2400" dirty="0">
                <a:solidFill>
                  <a:srgbClr val="0000FF"/>
                </a:solidFill>
              </a:rPr>
              <a:t>–D</a:t>
            </a:r>
            <a:r>
              <a:rPr lang="en-US" altLang="zh-TW" sz="2400" dirty="0"/>
              <a:t>DEBUG_INFO</a:t>
            </a: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1041480" y="1422360"/>
              <a:ext cx="8312400" cy="314352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2120" y="1413000"/>
                <a:ext cx="8331120" cy="316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筆跡 5"/>
              <p14:cNvContentPartPr/>
              <p14:nvPr/>
            </p14:nvContentPartPr>
            <p14:xfrm>
              <a:off x="1968480" y="4832280"/>
              <a:ext cx="2165760" cy="57600"/>
            </p14:xfrm>
          </p:contentPart>
        </mc:Choice>
        <mc:Fallback>
          <p:pic>
            <p:nvPicPr>
              <p:cNvPr id="6" name="筆跡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9120" y="4822920"/>
                <a:ext cx="218448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筆跡 6"/>
              <p14:cNvContentPartPr/>
              <p14:nvPr/>
            </p14:nvContentPartPr>
            <p14:xfrm>
              <a:off x="2108160" y="4343400"/>
              <a:ext cx="7594920" cy="1740240"/>
            </p14:xfrm>
          </p:contentPart>
        </mc:Choice>
        <mc:Fallback>
          <p:pic>
            <p:nvPicPr>
              <p:cNvPr id="7" name="筆跡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98800" y="4334040"/>
                <a:ext cx="7613640" cy="175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0016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95400" y="1268760"/>
            <a:ext cx="6336704" cy="4678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stdio.h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main(void) 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ifdef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Linux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("LINUX\n");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defined (Windows)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("Microsoft Windows\n");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defined(OS)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("OS=%s", OS);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#else 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("Unknown\n");</a:t>
            </a: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zh-TW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888088" y="2564904"/>
            <a:ext cx="471703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Unknown</a:t>
            </a: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b="1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altLang="zh-TW" sz="2000" b="1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Windows</a:t>
            </a:r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solidFill>
                <a:srgbClr val="0000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Microsoft Windows</a:t>
            </a: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gcc</a:t>
            </a:r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</a:t>
            </a:r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OS=\"Sun\" 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define.c</a:t>
            </a:r>
            <a:endParaRPr lang="en-US" altLang="zh-TW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./</a:t>
            </a:r>
            <a:r>
              <a:rPr lang="en-US" altLang="zh-TW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endParaRPr lang="en-US" altLang="zh-TW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TW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OS=Sun</a:t>
            </a:r>
            <a:endParaRPr lang="zh-TW" alt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筆跡 1"/>
              <p14:cNvContentPartPr/>
              <p14:nvPr/>
            </p14:nvContentPartPr>
            <p14:xfrm>
              <a:off x="450720" y="2571840"/>
              <a:ext cx="9106560" cy="2984760"/>
            </p14:xfrm>
          </p:contentPart>
        </mc:Choice>
        <mc:Fallback>
          <p:pic>
            <p:nvPicPr>
              <p:cNvPr id="2" name="筆跡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360" y="2562480"/>
                <a:ext cx="9125280" cy="300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756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690687"/>
            <a:ext cx="10226352" cy="4802187"/>
          </a:xfrm>
        </p:spPr>
        <p:txBody>
          <a:bodyPr>
            <a:normAutofit lnSpcReduction="10000"/>
          </a:bodyPr>
          <a:lstStyle/>
          <a:p>
            <a:r>
              <a:rPr lang="en-US" altLang="zh-TW" sz="2400" dirty="0"/>
              <a:t>In a large-scale C project, the header file .h  contains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_GLOBE_H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#define _GLOBE_H</a:t>
            </a:r>
          </a:p>
          <a:p>
            <a:pPr>
              <a:buNone/>
            </a:pPr>
            <a:endParaRPr lang="en-US" altLang="zh-TW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typedef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… 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… … 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… …</a:t>
            </a:r>
          </a:p>
          <a:p>
            <a:pPr>
              <a:buNone/>
            </a:pP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  #</a:t>
            </a:r>
            <a:r>
              <a:rPr lang="en-US" altLang="zh-TW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en-US" altLang="zh-TW" sz="2400" dirty="0">
                <a:latin typeface="Consolas" panose="020B0609020204030204" pitchFamily="49" charset="0"/>
                <a:cs typeface="Consolas" panose="020B0609020204030204" pitchFamily="49" charset="0"/>
              </a:rPr>
              <a:t> /*GLOBE_H*/</a:t>
            </a:r>
          </a:p>
          <a:p>
            <a:pPr>
              <a:buNone/>
            </a:pPr>
            <a:r>
              <a:rPr lang="en-US" altLang="zh-TW" sz="2400" dirty="0">
                <a:solidFill>
                  <a:srgbClr val="0000FF"/>
                </a:solidFill>
              </a:rPr>
              <a:t>   </a:t>
            </a:r>
          </a:p>
          <a:p>
            <a:pPr>
              <a:buNone/>
            </a:pPr>
            <a:r>
              <a:rPr lang="en-US" altLang="zh-TW" sz="2400" dirty="0">
                <a:solidFill>
                  <a:srgbClr val="0000FF"/>
                </a:solidFill>
              </a:rPr>
              <a:t>   Assume that both a1.c and a2.c include this header file. When a1.c was compiled earlier, this preprocessor can avoid duplicate declaration.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5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筆跡 2"/>
              <p14:cNvContentPartPr/>
              <p14:nvPr/>
            </p14:nvContentPartPr>
            <p14:xfrm>
              <a:off x="743040" y="641520"/>
              <a:ext cx="6699600" cy="4438800"/>
            </p14:xfrm>
          </p:contentPart>
        </mc:Choice>
        <mc:Fallback>
          <p:pic>
            <p:nvPicPr>
              <p:cNvPr id="3" name="筆跡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3680" y="632160"/>
                <a:ext cx="6718320" cy="445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885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Preprocessor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If you find </a:t>
            </a:r>
            <a:r>
              <a:rPr lang="en-US" altLang="zh-TW" dirty="0">
                <a:solidFill>
                  <a:srgbClr val="0000FF"/>
                </a:solidFill>
              </a:rPr>
              <a:t>multiple definition of </a:t>
            </a:r>
            <a:r>
              <a:rPr lang="en-US" altLang="zh-TW" dirty="0" err="1">
                <a:solidFill>
                  <a:srgbClr val="0000FF"/>
                </a:solidFill>
              </a:rPr>
              <a:t>xxxxx</a:t>
            </a:r>
            <a:r>
              <a:rPr lang="en-US" altLang="zh-TW" dirty="0">
                <a:solidFill>
                  <a:srgbClr val="0000FF"/>
                </a:solidFill>
              </a:rPr>
              <a:t> </a:t>
            </a:r>
            <a:r>
              <a:rPr lang="en-US" altLang="zh-TW" dirty="0"/>
              <a:t> when</a:t>
            </a:r>
            <a:r>
              <a:rPr lang="en-US" altLang="zh-TW" dirty="0">
                <a:solidFill>
                  <a:srgbClr val="0000FF"/>
                </a:solidFill>
              </a:rPr>
              <a:t> </a:t>
            </a:r>
            <a:r>
              <a:rPr lang="en-US" altLang="zh-TW" dirty="0"/>
              <a:t>building your project</a:t>
            </a:r>
            <a:endParaRPr lang="en-US" altLang="zh-TW" dirty="0">
              <a:solidFill>
                <a:srgbClr val="0000FF"/>
              </a:solidFill>
            </a:endParaRPr>
          </a:p>
          <a:p>
            <a:pPr lvl="1"/>
            <a:r>
              <a:rPr lang="en-US" altLang="zh-TW" dirty="0"/>
              <a:t>Check if you add the</a:t>
            </a:r>
            <a:r>
              <a:rPr lang="zh-TW" altLang="en-US" dirty="0"/>
              <a:t> </a:t>
            </a:r>
            <a:r>
              <a:rPr lang="en-US" altLang="zh-TW" dirty="0"/>
              <a:t>#</a:t>
            </a:r>
            <a:r>
              <a:rPr lang="en-US" altLang="zh-TW" dirty="0" err="1"/>
              <a:t>ifndef</a:t>
            </a:r>
            <a:r>
              <a:rPr lang="en-US" altLang="zh-TW" dirty="0"/>
              <a:t> …..</a:t>
            </a:r>
          </a:p>
          <a:p>
            <a:pPr lvl="1"/>
            <a:r>
              <a:rPr lang="en-US" altLang="zh-TW" dirty="0"/>
              <a:t>Check the compilation unit </a:t>
            </a:r>
          </a:p>
          <a:p>
            <a:pPr lvl="2"/>
            <a:r>
              <a:rPr lang="en-US" altLang="zh-TW" dirty="0"/>
              <a:t>Two object file</a:t>
            </a:r>
            <a:r>
              <a:rPr lang="zh-TW" altLang="en-US" dirty="0"/>
              <a:t> </a:t>
            </a:r>
            <a:r>
              <a:rPr lang="en-US" altLang="zh-TW" dirty="0"/>
              <a:t>.o include common objects</a:t>
            </a:r>
          </a:p>
          <a:p>
            <a:pPr lvl="2"/>
            <a:r>
              <a:rPr lang="en-US" altLang="zh-TW" dirty="0">
                <a:sym typeface="Wingdings" pitchFamily="2" charset="2"/>
              </a:rPr>
              <a:t> solution: (1) Use the </a:t>
            </a:r>
            <a:r>
              <a:rPr lang="en-US" altLang="zh-TW" dirty="0">
                <a:solidFill>
                  <a:srgbClr val="FF0000"/>
                </a:solidFill>
                <a:sym typeface="Wingdings" pitchFamily="2" charset="2"/>
              </a:rPr>
              <a:t>extern</a:t>
            </a:r>
            <a:r>
              <a:rPr lang="en-US" altLang="zh-TW" dirty="0">
                <a:sym typeface="Wingdings" pitchFamily="2" charset="2"/>
              </a:rPr>
              <a:t> keyword in the header .h file</a:t>
            </a:r>
          </a:p>
          <a:p>
            <a:pPr lvl="2">
              <a:buNone/>
            </a:pPr>
            <a:r>
              <a:rPr lang="en-US" altLang="zh-TW" dirty="0">
                <a:sym typeface="Wingdings" pitchFamily="2" charset="2"/>
              </a:rPr>
              <a:t>                          (2) Declare the main body in a C file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6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7A40CF3-568C-908A-9FF9-C47B6B21F9DC}"/>
              </a:ext>
            </a:extLst>
          </p:cNvPr>
          <p:cNvSpPr txBox="1"/>
          <p:nvPr/>
        </p:nvSpPr>
        <p:spPr>
          <a:xfrm>
            <a:off x="851121" y="4653136"/>
            <a:ext cx="950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dirty="0"/>
              <a:t>https://</a:t>
            </a:r>
            <a:r>
              <a:rPr kumimoji="1" lang="en" altLang="zh-TW" dirty="0" err="1"/>
              <a:t>www.unix.com</a:t>
            </a:r>
            <a:r>
              <a:rPr kumimoji="1" lang="en" altLang="zh-TW" dirty="0"/>
              <a:t>/programming/219335-c-program-multiple-definition-error-during-linking-time.html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0695942-E59C-7333-60B0-69947A1A0AD0}"/>
              </a:ext>
            </a:extLst>
          </p:cNvPr>
          <p:cNvSpPr txBox="1"/>
          <p:nvPr/>
        </p:nvSpPr>
        <p:spPr>
          <a:xfrm>
            <a:off x="853644" y="5530632"/>
            <a:ext cx="9505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dirty="0"/>
              <a:t>The new GCC (at least mine) seems to handle this kind of simple error directly</a:t>
            </a:r>
            <a:endParaRPr kumimoji="1" lang="zh-TW" alt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筆跡 6"/>
              <p14:cNvContentPartPr/>
              <p14:nvPr/>
            </p14:nvContentPartPr>
            <p14:xfrm>
              <a:off x="628560" y="2197080"/>
              <a:ext cx="8173080" cy="3842280"/>
            </p14:xfrm>
          </p:contentPart>
        </mc:Choice>
        <mc:Fallback>
          <p:pic>
            <p:nvPicPr>
              <p:cNvPr id="7" name="筆跡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9200" y="2187720"/>
                <a:ext cx="8191800" cy="386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40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#pragma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67408" y="1772816"/>
            <a:ext cx="9453736" cy="4824536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zh-TW" sz="2400" dirty="0"/>
              <a:t>The keywords for compiler </a:t>
            </a:r>
            <a:r>
              <a:rPr lang="en-US" altLang="zh-TW" sz="2400" dirty="0">
                <a:sym typeface="Wingdings" pitchFamily="2" charset="2"/>
              </a:rPr>
              <a:t> configure the compiler for</a:t>
            </a:r>
            <a:r>
              <a:rPr lang="en-US" altLang="zh-TW" sz="2400" dirty="0"/>
              <a:t> cross platform</a:t>
            </a:r>
          </a:p>
          <a:p>
            <a:r>
              <a:rPr lang="en-US" altLang="zh-TW" sz="2400" dirty="0"/>
              <a:t>Example</a:t>
            </a:r>
          </a:p>
          <a:p>
            <a:pPr>
              <a:buNone/>
            </a:pPr>
            <a:r>
              <a:rPr lang="en-US" altLang="zh-TW" sz="2000" dirty="0"/>
              <a:t>	#pragma </a:t>
            </a:r>
            <a:r>
              <a:rPr lang="en-US" altLang="zh-TW" sz="2000" dirty="0" err="1"/>
              <a:t>asm</a:t>
            </a:r>
            <a:r>
              <a:rPr lang="en-US" altLang="zh-TW" sz="2000" dirty="0"/>
              <a:t>: The following parts are assembly language (Microsoft C)</a:t>
            </a:r>
          </a:p>
          <a:p>
            <a:pPr>
              <a:buNone/>
            </a:pPr>
            <a:r>
              <a:rPr lang="en-US" altLang="zh-TW" sz="2000" dirty="0"/>
              <a:t>	#pragma small: Small memory mode</a:t>
            </a:r>
            <a:r>
              <a:rPr lang="zh-TW" altLang="en-US" sz="2000" dirty="0"/>
              <a:t> </a:t>
            </a:r>
            <a:r>
              <a:rPr lang="en-US" altLang="zh-TW" sz="2000" dirty="0"/>
              <a:t>(Microsoft C)</a:t>
            </a:r>
          </a:p>
          <a:p>
            <a:pPr>
              <a:buNone/>
            </a:pPr>
            <a:r>
              <a:rPr lang="en-US" altLang="zh-TW" sz="2000" dirty="0"/>
              <a:t>	#pragma code: Put read only data in ROM to save RAM (Keil C)</a:t>
            </a:r>
          </a:p>
          <a:p>
            <a:endParaRPr lang="en-US" altLang="zh-TW" sz="2400" dirty="0"/>
          </a:p>
          <a:p>
            <a:r>
              <a:rPr lang="en-US" altLang="zh-TW" sz="2400" dirty="0"/>
              <a:t>Can be use as message</a:t>
            </a:r>
          </a:p>
          <a:p>
            <a:pPr>
              <a:buNone/>
            </a:pPr>
            <a:r>
              <a:rPr lang="en-US" altLang="zh-TW" sz="2000" dirty="0"/>
              <a:t>	#</a:t>
            </a:r>
            <a:r>
              <a:rPr lang="en-US" altLang="zh-TW" sz="2000" dirty="0" err="1"/>
              <a:t>ifdef</a:t>
            </a:r>
            <a:r>
              <a:rPr lang="en-US" altLang="zh-TW" sz="2000" dirty="0"/>
              <a:t> _X86 </a:t>
            </a:r>
            <a:br>
              <a:rPr lang="en-US" altLang="zh-TW" sz="2000" dirty="0"/>
            </a:br>
            <a:r>
              <a:rPr lang="en-US" altLang="zh-TW" sz="2000" dirty="0"/>
              <a:t>#</a:t>
            </a:r>
            <a:r>
              <a:rPr lang="en-US" altLang="zh-TW" sz="2000" dirty="0" err="1"/>
              <a:t>pragma</a:t>
            </a:r>
            <a:r>
              <a:rPr lang="en-US" altLang="zh-TW" sz="2000" dirty="0"/>
              <a:t> message(“_X86 macro activated!”) </a:t>
            </a:r>
            <a:br>
              <a:rPr lang="en-US" altLang="zh-TW" sz="2000" dirty="0"/>
            </a:br>
            <a:r>
              <a:rPr lang="en-US" altLang="zh-TW" sz="2000" dirty="0"/>
              <a:t>#</a:t>
            </a:r>
            <a:r>
              <a:rPr lang="en-US" altLang="zh-TW" sz="2000" dirty="0" err="1"/>
              <a:t>endif</a:t>
            </a:r>
            <a:r>
              <a:rPr lang="en-US" altLang="zh-TW" sz="2400" dirty="0"/>
              <a:t> </a:t>
            </a:r>
            <a:endParaRPr lang="en-US" altLang="zh-TW" dirty="0"/>
          </a:p>
          <a:p>
            <a:pPr>
              <a:buNone/>
            </a:pPr>
            <a:endParaRPr lang="en-US" altLang="zh-TW" sz="2000" b="1" dirty="0"/>
          </a:p>
          <a:p>
            <a:pPr>
              <a:buNone/>
            </a:pPr>
            <a:r>
              <a:rPr lang="en-US" altLang="zh-TW" sz="2000" b="1" dirty="0"/>
              <a:t>Reference: http://topalan.pixnet.net/blog/post/22334686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7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647640" y="2095560"/>
              <a:ext cx="9557280" cy="368316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8280" y="2086200"/>
                <a:ext cx="9576000" cy="370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493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inline</a:t>
            </a:r>
            <a:r>
              <a:rPr lang="zh-TW" altLang="en-US" dirty="0"/>
              <a:t> </a:t>
            </a:r>
            <a:r>
              <a:rPr lang="en-US" altLang="zh-TW" dirty="0"/>
              <a:t>(can taken as macro)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Ask the compiler to set a function as an “inline function”</a:t>
            </a:r>
          </a:p>
          <a:p>
            <a:r>
              <a:rPr lang="en-US" altLang="zh-TW" dirty="0"/>
              <a:t>Ex: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inline void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set_bit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(Int8 *target, Int8 bit)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{ ……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>
              <a:buNone/>
            </a:pP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>
              <a:buNone/>
            </a:pPr>
            <a:r>
              <a:rPr lang="en-US" altLang="zh-TW" sz="2400" dirty="0"/>
              <a:t>    If the</a:t>
            </a:r>
            <a:r>
              <a:rPr lang="zh-TW" altLang="en-US" sz="2400" dirty="0"/>
              <a:t> </a:t>
            </a:r>
            <a:r>
              <a:rPr lang="en-US" altLang="zh-TW" sz="2400" dirty="0"/>
              <a:t>compiler accepts your demand, the above function can be taken as</a:t>
            </a:r>
          </a:p>
          <a:p>
            <a:pPr>
              <a:buNone/>
            </a:pPr>
            <a:r>
              <a:rPr lang="zh-TW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#define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set_bit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xxxx</a:t>
            </a:r>
            <a:r>
              <a:rPr lang="en-US" altLang="zh-TW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zh-TW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30D8DC6-4C3A-472C-A9CC-95A1FB685D38}" type="slidenum">
              <a:rPr lang="zh-TW" altLang="en-US" smtClean="0"/>
              <a:pPr>
                <a:defRPr/>
              </a:pPr>
              <a:t>8</a:t>
            </a:fld>
            <a:endParaRPr lang="zh-TW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筆跡 4"/>
              <p14:cNvContentPartPr/>
              <p14:nvPr/>
            </p14:nvContentPartPr>
            <p14:xfrm>
              <a:off x="787320" y="1251000"/>
              <a:ext cx="8407800" cy="4305600"/>
            </p14:xfrm>
          </p:contentPart>
        </mc:Choice>
        <mc:Fallback>
          <p:pic>
            <p:nvPicPr>
              <p:cNvPr id="5" name="筆跡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960" y="1241640"/>
                <a:ext cx="8426520" cy="432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86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8F13029C-B64F-766D-A9F1-CB4CF3443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1434"/>
          <a:stretch/>
        </p:blipFill>
        <p:spPr>
          <a:xfrm>
            <a:off x="2279576" y="592910"/>
            <a:ext cx="7200800" cy="5171204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BD592D-0B46-E534-49E7-87146091B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9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E90A94B-80F3-5408-80B9-C6D6EEF0D1BE}"/>
              </a:ext>
            </a:extLst>
          </p:cNvPr>
          <p:cNvSpPr txBox="1"/>
          <p:nvPr/>
        </p:nvSpPr>
        <p:spPr>
          <a:xfrm>
            <a:off x="7459477" y="5703614"/>
            <a:ext cx="245294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Inline function</a:t>
            </a:r>
            <a:endParaRPr kumimoji="1" lang="zh-TW" altLang="en-US" sz="28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E65FB78-8C06-6CBB-581C-2D20AE4AC375}"/>
              </a:ext>
            </a:extLst>
          </p:cNvPr>
          <p:cNvSpPr txBox="1"/>
          <p:nvPr/>
        </p:nvSpPr>
        <p:spPr>
          <a:xfrm>
            <a:off x="8446241" y="5050878"/>
            <a:ext cx="2020899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endParaRPr kumimoji="1" lang="zh-TW" altLang="en-US" sz="2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5D2F78C-2DA0-E281-B45C-76BC7E0FE967}"/>
              </a:ext>
            </a:extLst>
          </p:cNvPr>
          <p:cNvSpPr txBox="1"/>
          <p:nvPr/>
        </p:nvSpPr>
        <p:spPr>
          <a:xfrm>
            <a:off x="1991544" y="5703614"/>
            <a:ext cx="3026674" cy="5232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General procedure</a:t>
            </a:r>
            <a:endParaRPr kumimoji="1" lang="zh-TW" altLang="en-US" sz="28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筆跡 1"/>
              <p14:cNvContentPartPr/>
              <p14:nvPr/>
            </p14:nvContentPartPr>
            <p14:xfrm>
              <a:off x="2387520" y="1625760"/>
              <a:ext cx="8077680" cy="4654800"/>
            </p14:xfrm>
          </p:contentPart>
        </mc:Choice>
        <mc:Fallback>
          <p:pic>
            <p:nvPicPr>
              <p:cNvPr id="2" name="筆跡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78160" y="1616400"/>
                <a:ext cx="8096400" cy="467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8455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74286</TotalTime>
  <Words>696</Words>
  <Application>Microsoft Office PowerPoint</Application>
  <PresentationFormat>寬螢幕</PresentationFormat>
  <Paragraphs>153</Paragraphs>
  <Slides>15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DM Sans</vt:lpstr>
      <vt:lpstr>新細明體</vt:lpstr>
      <vt:lpstr>Arial</vt:lpstr>
      <vt:lpstr>Calibri</vt:lpstr>
      <vt:lpstr>Calibri Light</vt:lpstr>
      <vt:lpstr>Consolas</vt:lpstr>
      <vt:lpstr>Wingdings</vt:lpstr>
      <vt:lpstr>Office 佈景主題</vt:lpstr>
      <vt:lpstr>Topic 5: Preprocessor</vt:lpstr>
      <vt:lpstr>Preprocessor</vt:lpstr>
      <vt:lpstr>Preprocessor</vt:lpstr>
      <vt:lpstr>PowerPoint 簡報</vt:lpstr>
      <vt:lpstr>Preprocessor</vt:lpstr>
      <vt:lpstr>Preprocessor</vt:lpstr>
      <vt:lpstr>#pragma</vt:lpstr>
      <vt:lpstr>inline (can taken as macro)</vt:lpstr>
      <vt:lpstr>PowerPoint 簡報</vt:lpstr>
      <vt:lpstr>Special compiler keywords</vt:lpstr>
      <vt:lpstr>Makefile</vt:lpstr>
      <vt:lpstr>W9-on site assignment</vt:lpstr>
      <vt:lpstr>main.c</vt:lpstr>
      <vt:lpstr>ui.h</vt:lpstr>
      <vt:lpstr>list.h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BearTwo</dc:creator>
  <cp:lastModifiedBy>user</cp:lastModifiedBy>
  <cp:revision>1720</cp:revision>
  <dcterms:created xsi:type="dcterms:W3CDTF">2011-03-12T13:25:31Z</dcterms:created>
  <dcterms:modified xsi:type="dcterms:W3CDTF">2023-10-30T11:28:56Z</dcterms:modified>
</cp:coreProperties>
</file>